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752D-C893-42D9-AECE-755AE904415E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60689-E9E5-493C-8DF8-CEF7A8819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29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73D93-4162-489D-AC44-8162846F2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E1C71E-A8CB-42EE-B0F0-4CC69202A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5690EF-CAB2-4BBD-A18E-F4B15EDA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D794B1-DC1F-4A0C-AA8E-9CF7C0216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36C68A-A153-4811-ADA6-000A723DB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27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29C6F-1BE7-479D-B36E-C59F760E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B12DDF-0FC8-4DDB-B0AE-CBD4DD850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21738-1B27-41BB-8CD1-66B8FCCAA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B592E6-4150-4523-BED8-513DC9E8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AE02B4-5210-4BE8-9CE0-7366A6FE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59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1BA59F-6E97-4469-8FB4-50C832880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CB796F-E03F-45CF-BFE2-5E587ED1D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B1C175-60EA-4CDB-911F-EF850098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2B1CAD-CED7-42D9-BBBA-E39CE429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3F3076-AEAB-429A-8610-68A0D34A9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5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8A36D8-696D-4FC3-9565-205D16211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33DEF2-60AC-4066-8B33-774EE28E4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0EF274-0A12-4589-8032-DB633BA6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2ABAC6-6D37-4E36-A10F-20F229C57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0FA31-2799-455E-908B-EE4C8AC02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13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437934-D2D9-40B7-BF03-67B5F92AA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E6BD27-1893-45DB-840D-DA8DE63F6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F5D6D6-2C1E-4F00-B87A-47D8124AB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C132D3-5D22-4592-ACDF-7BAF0DA53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5ECE42-8E50-42BB-B840-15A3660B2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4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27867-79D8-4710-A3F3-D3C7729F5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250DEF-1AF9-413B-85D7-5BFE73DE7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F433FE-20C0-4770-A55B-03D268D92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FB0986-090F-47FF-81BD-5019A836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96DC49-FBAE-4041-A8BF-263EE5D8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A1960B-C74F-4A8B-A159-3E038849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81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F3DCD8-406E-4B68-A6D0-9050DFC4A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9E4A8E-B4B8-43A3-A90C-83B7DE182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7E0985-1780-4AC3-82EE-AF3014146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CE3364-8CBC-4EAA-BDF6-B65B30039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2551C7-1B1B-4174-AD4A-4B4170FB8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69411B-7261-49C4-BAD4-9C11FABA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96D960-123F-44E1-A00D-432F3D338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F9F12A-D126-4957-9A6A-63B77AF1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75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A5EBC-6642-4CCC-A837-C554FFBA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E4980E0-75AA-4510-873A-872DC47F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60298F1-42E8-4919-A11B-FABF0C62D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664BE9-4F98-4CB0-9E35-5B3718C0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30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F6B514-E1D8-4371-A0EE-A0F40200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5DA6CA-1CCB-448E-A9D6-C2CD6DAA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F50E7F-5224-4FB4-B24A-33D4EC43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1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6A4C5-633A-43F5-A148-82F08CEA1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CFAA62-D41B-4AAB-9801-14517B210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C84A2F-198C-461E-82AF-2902DBBCA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2B38BF-30DB-4F82-87DB-E3A6A550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07E70E-FDD5-48CE-8AAD-73657DA2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11E0AF-C535-4279-8D39-3F37E8CF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82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04FCB4-B540-4517-A335-246AE309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F62370-98E7-48CA-A114-73A060B7F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E67050-D27F-4B4E-AE73-C279F4DD4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D147D7-4478-4B97-ABF8-EBB7616D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F22609-35C0-4897-9F53-BC48CAF3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1C1FFC-0879-48F1-BF57-5C3898D0C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09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626BA-7B31-4384-86DA-DDB2F681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7D3D8C-87B5-4EE2-AE65-CD00B0443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63A88F-7FA8-4780-B80A-E3B02C6FA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C689-1B9E-44FA-8001-8F8A83B6DE30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426F34-120E-4C38-8F01-C798C457A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52655A-5DF9-4013-9B56-30245B137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193FC-E4F3-4A16-BFE7-9AB9BE76A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5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Дуга 40">
            <a:extLst>
              <a:ext uri="{FF2B5EF4-FFF2-40B4-BE49-F238E27FC236}">
                <a16:creationId xmlns:a16="http://schemas.microsoft.com/office/drawing/2014/main" id="{34E4CF85-BC1D-4565-AE8A-4E85536B41D8}"/>
              </a:ext>
            </a:extLst>
          </p:cNvPr>
          <p:cNvSpPr/>
          <p:nvPr/>
        </p:nvSpPr>
        <p:spPr>
          <a:xfrm rot="1591108">
            <a:off x="2775450" y="684117"/>
            <a:ext cx="4159972" cy="4079919"/>
          </a:xfrm>
          <a:prstGeom prst="arc">
            <a:avLst>
              <a:gd name="adj1" fmla="val 16246670"/>
              <a:gd name="adj2" fmla="val 1291395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Дуга 94">
            <a:extLst>
              <a:ext uri="{FF2B5EF4-FFF2-40B4-BE49-F238E27FC236}">
                <a16:creationId xmlns:a16="http://schemas.microsoft.com/office/drawing/2014/main" id="{B0F10EAF-B29B-430F-AFA2-7BBA05200E51}"/>
              </a:ext>
            </a:extLst>
          </p:cNvPr>
          <p:cNvSpPr/>
          <p:nvPr/>
        </p:nvSpPr>
        <p:spPr>
          <a:xfrm rot="17854104">
            <a:off x="862472" y="3406070"/>
            <a:ext cx="3380088" cy="2796465"/>
          </a:xfrm>
          <a:prstGeom prst="arc">
            <a:avLst>
              <a:gd name="adj1" fmla="val 17451948"/>
              <a:gd name="adj2" fmla="val 19997221"/>
            </a:avLst>
          </a:prstGeom>
          <a:ln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Дуга 103">
            <a:extLst>
              <a:ext uri="{FF2B5EF4-FFF2-40B4-BE49-F238E27FC236}">
                <a16:creationId xmlns:a16="http://schemas.microsoft.com/office/drawing/2014/main" id="{CC16AB74-142E-41BA-B0FC-23F1143A62AD}"/>
              </a:ext>
            </a:extLst>
          </p:cNvPr>
          <p:cNvSpPr/>
          <p:nvPr/>
        </p:nvSpPr>
        <p:spPr>
          <a:xfrm rot="11827891">
            <a:off x="1930781" y="635721"/>
            <a:ext cx="3380088" cy="2796465"/>
          </a:xfrm>
          <a:prstGeom prst="arc">
            <a:avLst>
              <a:gd name="adj1" fmla="val 17914431"/>
              <a:gd name="adj2" fmla="val 19997221"/>
            </a:avLst>
          </a:prstGeom>
          <a:ln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BA54C3D-990F-4E3B-B409-7AA45E444097}"/>
              </a:ext>
            </a:extLst>
          </p:cNvPr>
          <p:cNvGrpSpPr/>
          <p:nvPr/>
        </p:nvGrpSpPr>
        <p:grpSpPr>
          <a:xfrm>
            <a:off x="1315297" y="573932"/>
            <a:ext cx="7083268" cy="4525592"/>
            <a:chOff x="1315297" y="573932"/>
            <a:chExt cx="7083268" cy="4525592"/>
          </a:xfrm>
        </p:grpSpPr>
        <p:grpSp>
          <p:nvGrpSpPr>
            <p:cNvPr id="80" name="Группа 79">
              <a:extLst>
                <a:ext uri="{FF2B5EF4-FFF2-40B4-BE49-F238E27FC236}">
                  <a16:creationId xmlns:a16="http://schemas.microsoft.com/office/drawing/2014/main" id="{43ADCB19-3207-4967-9B9B-BC72016AF0B2}"/>
                </a:ext>
              </a:extLst>
            </p:cNvPr>
            <p:cNvGrpSpPr/>
            <p:nvPr/>
          </p:nvGrpSpPr>
          <p:grpSpPr>
            <a:xfrm>
              <a:off x="1315297" y="853401"/>
              <a:ext cx="7083268" cy="4246123"/>
              <a:chOff x="1315297" y="853401"/>
              <a:chExt cx="7083268" cy="4246123"/>
            </a:xfrm>
          </p:grpSpPr>
          <p:grpSp>
            <p:nvGrpSpPr>
              <p:cNvPr id="59" name="Группа 58">
                <a:extLst>
                  <a:ext uri="{FF2B5EF4-FFF2-40B4-BE49-F238E27FC236}">
                    <a16:creationId xmlns:a16="http://schemas.microsoft.com/office/drawing/2014/main" id="{76861573-05AB-4F3A-AF03-7D2651F3166C}"/>
                  </a:ext>
                </a:extLst>
              </p:cNvPr>
              <p:cNvGrpSpPr/>
              <p:nvPr/>
            </p:nvGrpSpPr>
            <p:grpSpPr>
              <a:xfrm>
                <a:off x="1315297" y="853401"/>
                <a:ext cx="7083268" cy="4246123"/>
                <a:chOff x="1315297" y="853401"/>
                <a:chExt cx="7083268" cy="4246123"/>
              </a:xfrm>
            </p:grpSpPr>
            <p:grpSp>
              <p:nvGrpSpPr>
                <p:cNvPr id="40" name="Группа 39">
                  <a:extLst>
                    <a:ext uri="{FF2B5EF4-FFF2-40B4-BE49-F238E27FC236}">
                      <a16:creationId xmlns:a16="http://schemas.microsoft.com/office/drawing/2014/main" id="{D448B947-93DE-4CF3-B56F-3B778AB160D2}"/>
                    </a:ext>
                  </a:extLst>
                </p:cNvPr>
                <p:cNvGrpSpPr/>
                <p:nvPr/>
              </p:nvGrpSpPr>
              <p:grpSpPr>
                <a:xfrm>
                  <a:off x="1921159" y="853401"/>
                  <a:ext cx="5856079" cy="2873773"/>
                  <a:chOff x="1921159" y="853401"/>
                  <a:chExt cx="5856079" cy="2873773"/>
                </a:xfrm>
              </p:grpSpPr>
              <p:cxnSp>
                <p:nvCxnSpPr>
                  <p:cNvPr id="5" name="Прямая соединительная линия 4">
                    <a:extLst>
                      <a:ext uri="{FF2B5EF4-FFF2-40B4-BE49-F238E27FC236}">
                        <a16:creationId xmlns:a16="http://schemas.microsoft.com/office/drawing/2014/main" id="{4E4B1F6A-BF0C-4840-A785-B28715FADD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60646" y="906011"/>
                    <a:ext cx="396566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единительная линия 7">
                    <a:extLst>
                      <a:ext uri="{FF2B5EF4-FFF2-40B4-BE49-F238E27FC236}">
                        <a16:creationId xmlns:a16="http://schemas.microsoft.com/office/drawing/2014/main" id="{12426549-18AB-48E2-B094-7012109E6E8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60646" y="859293"/>
                    <a:ext cx="0" cy="4923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Прямая соединительная линия 8">
                    <a:extLst>
                      <a:ext uri="{FF2B5EF4-FFF2-40B4-BE49-F238E27FC236}">
                        <a16:creationId xmlns:a16="http://schemas.microsoft.com/office/drawing/2014/main" id="{7091C54C-6DD8-4ED3-99B6-CD23D578BF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29123" y="857549"/>
                    <a:ext cx="1404" cy="5098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Прямая соединительная линия 13">
                    <a:extLst>
                      <a:ext uri="{FF2B5EF4-FFF2-40B4-BE49-F238E27FC236}">
                        <a16:creationId xmlns:a16="http://schemas.microsoft.com/office/drawing/2014/main" id="{0E990DF1-624D-4063-8976-F85CFF50ACC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25599" y="853401"/>
                    <a:ext cx="89986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Прямая соединительная линия 14">
                    <a:extLst>
                      <a:ext uri="{FF2B5EF4-FFF2-40B4-BE49-F238E27FC236}">
                        <a16:creationId xmlns:a16="http://schemas.microsoft.com/office/drawing/2014/main" id="{6F72B5A2-1857-49FF-ABB6-33FFCFB3BEF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3143" y="859174"/>
                    <a:ext cx="89931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Прямая соединительная линия 16">
                    <a:extLst>
                      <a:ext uri="{FF2B5EF4-FFF2-40B4-BE49-F238E27FC236}">
                        <a16:creationId xmlns:a16="http://schemas.microsoft.com/office/drawing/2014/main" id="{4BFD17B3-4567-4A64-B02A-69F65DC5B5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21159" y="906011"/>
                    <a:ext cx="0" cy="14116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Прямая соединительная линия 18">
                    <a:extLst>
                      <a:ext uri="{FF2B5EF4-FFF2-40B4-BE49-F238E27FC236}">
                        <a16:creationId xmlns:a16="http://schemas.microsoft.com/office/drawing/2014/main" id="{AFEEB380-6EF9-4C0D-9355-BCC6655CB2D4}"/>
                      </a:ext>
                    </a:extLst>
                  </p:cNvPr>
                  <p:cNvCxnSpPr/>
                  <p:nvPr/>
                </p:nvCxnSpPr>
                <p:spPr>
                  <a:xfrm>
                    <a:off x="1921159" y="2317687"/>
                    <a:ext cx="613811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Прямая соединительная линия 19">
                    <a:extLst>
                      <a:ext uri="{FF2B5EF4-FFF2-40B4-BE49-F238E27FC236}">
                        <a16:creationId xmlns:a16="http://schemas.microsoft.com/office/drawing/2014/main" id="{37313D9C-19B4-46B7-89DF-8926A474AE5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66898" y="891007"/>
                    <a:ext cx="9081" cy="142765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Прямая соединительная линия 23">
                    <a:extLst>
                      <a:ext uri="{FF2B5EF4-FFF2-40B4-BE49-F238E27FC236}">
                        <a16:creationId xmlns:a16="http://schemas.microsoft.com/office/drawing/2014/main" id="{3D8F2C99-DC4A-4272-B336-0004ED08B8F8}"/>
                      </a:ext>
                    </a:extLst>
                  </p:cNvPr>
                  <p:cNvCxnSpPr/>
                  <p:nvPr/>
                </p:nvCxnSpPr>
                <p:spPr>
                  <a:xfrm>
                    <a:off x="7163427" y="2316339"/>
                    <a:ext cx="613811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2" name="Группа 31">
                    <a:extLst>
                      <a:ext uri="{FF2B5EF4-FFF2-40B4-BE49-F238E27FC236}">
                        <a16:creationId xmlns:a16="http://schemas.microsoft.com/office/drawing/2014/main" id="{F112F154-F9D9-4642-8FE5-187722CEE6F1}"/>
                      </a:ext>
                    </a:extLst>
                  </p:cNvPr>
                  <p:cNvGrpSpPr/>
                  <p:nvPr/>
                </p:nvGrpSpPr>
                <p:grpSpPr>
                  <a:xfrm rot="2700262">
                    <a:off x="2544768" y="2280898"/>
                    <a:ext cx="55296" cy="68101"/>
                    <a:chOff x="2534970" y="2248238"/>
                    <a:chExt cx="55296" cy="68101"/>
                  </a:xfrm>
                </p:grpSpPr>
                <p:cxnSp>
                  <p:nvCxnSpPr>
                    <p:cNvPr id="26" name="Прямая соединительная линия 25">
                      <a:extLst>
                        <a:ext uri="{FF2B5EF4-FFF2-40B4-BE49-F238E27FC236}">
                          <a16:creationId xmlns:a16="http://schemas.microsoft.com/office/drawing/2014/main" id="{4C59C6FE-E454-4A39-87C0-A58368897C75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534970" y="2249586"/>
                      <a:ext cx="0" cy="6675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Прямая соединительная линия 26">
                      <a:extLst>
                        <a:ext uri="{FF2B5EF4-FFF2-40B4-BE49-F238E27FC236}">
                          <a16:creationId xmlns:a16="http://schemas.microsoft.com/office/drawing/2014/main" id="{D2EAB8EA-F382-4E3A-8821-C65E6660E4E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590266" y="2248238"/>
                      <a:ext cx="0" cy="6675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Прямая соединительная линия 27">
                      <a:extLst>
                        <a:ext uri="{FF2B5EF4-FFF2-40B4-BE49-F238E27FC236}">
                          <a16:creationId xmlns:a16="http://schemas.microsoft.com/office/drawing/2014/main" id="{D82F7001-8CCC-4CF3-A0AE-33BA598F114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2534970" y="2248238"/>
                      <a:ext cx="55296" cy="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" name="Группа 32">
                    <a:extLst>
                      <a:ext uri="{FF2B5EF4-FFF2-40B4-BE49-F238E27FC236}">
                        <a16:creationId xmlns:a16="http://schemas.microsoft.com/office/drawing/2014/main" id="{2F6F04B7-B97F-48D8-8072-24434DDD3DEA}"/>
                      </a:ext>
                    </a:extLst>
                  </p:cNvPr>
                  <p:cNvGrpSpPr/>
                  <p:nvPr/>
                </p:nvGrpSpPr>
                <p:grpSpPr>
                  <a:xfrm rot="19454794">
                    <a:off x="7104788" y="2279188"/>
                    <a:ext cx="55296" cy="68101"/>
                    <a:chOff x="2534970" y="2248238"/>
                    <a:chExt cx="55296" cy="68101"/>
                  </a:xfrm>
                </p:grpSpPr>
                <p:cxnSp>
                  <p:nvCxnSpPr>
                    <p:cNvPr id="34" name="Прямая соединительная линия 33">
                      <a:extLst>
                        <a:ext uri="{FF2B5EF4-FFF2-40B4-BE49-F238E27FC236}">
                          <a16:creationId xmlns:a16="http://schemas.microsoft.com/office/drawing/2014/main" id="{7C1F3523-09D1-4E47-A304-209549426CE1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534970" y="2249586"/>
                      <a:ext cx="0" cy="6675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Прямая соединительная линия 34">
                      <a:extLst>
                        <a:ext uri="{FF2B5EF4-FFF2-40B4-BE49-F238E27FC236}">
                          <a16:creationId xmlns:a16="http://schemas.microsoft.com/office/drawing/2014/main" id="{AEA75DD5-CD3F-47DF-A628-556568C0973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590266" y="2248238"/>
                      <a:ext cx="0" cy="6675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Прямая соединительная линия 35">
                      <a:extLst>
                        <a:ext uri="{FF2B5EF4-FFF2-40B4-BE49-F238E27FC236}">
                          <a16:creationId xmlns:a16="http://schemas.microsoft.com/office/drawing/2014/main" id="{22FA52B1-E943-4674-BFF0-24C6504C28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2534970" y="2248238"/>
                      <a:ext cx="55296" cy="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8" name="Прямая соединительная линия 37">
                    <a:extLst>
                      <a:ext uri="{FF2B5EF4-FFF2-40B4-BE49-F238E27FC236}">
                        <a16:creationId xmlns:a16="http://schemas.microsoft.com/office/drawing/2014/main" id="{580F7E02-8B8B-4828-AE33-3BDAB4C656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568838" y="2357027"/>
                    <a:ext cx="0" cy="135931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Прямая соединительная линия 38">
                    <a:extLst>
                      <a:ext uri="{FF2B5EF4-FFF2-40B4-BE49-F238E27FC236}">
                        <a16:creationId xmlns:a16="http://schemas.microsoft.com/office/drawing/2014/main" id="{D90EBB60-2CDA-4863-B86C-6ACB22FFEE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24098" y="2352563"/>
                    <a:ext cx="0" cy="137461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Прямая соединительная линия 42">
                  <a:extLst>
                    <a:ext uri="{FF2B5EF4-FFF2-40B4-BE49-F238E27FC236}">
                      <a16:creationId xmlns:a16="http://schemas.microsoft.com/office/drawing/2014/main" id="{BFF3272B-DEE6-4243-BDFC-BD0EB78E94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55913" y="5049838"/>
                  <a:ext cx="399094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>
                  <a:extLst>
                    <a:ext uri="{FF2B5EF4-FFF2-40B4-BE49-F238E27FC236}">
                      <a16:creationId xmlns:a16="http://schemas.microsoft.com/office/drawing/2014/main" id="{07D3F60C-CAA9-4284-9467-D7F63E0C46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52316" y="5045228"/>
                  <a:ext cx="1404" cy="5098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>
                  <a:extLst>
                    <a:ext uri="{FF2B5EF4-FFF2-40B4-BE49-F238E27FC236}">
                      <a16:creationId xmlns:a16="http://schemas.microsoft.com/office/drawing/2014/main" id="{C3B7E8D4-D640-4BD1-A166-5926080F1F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6851" y="5045227"/>
                  <a:ext cx="1404" cy="5098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>
                  <a:extLst>
                    <a:ext uri="{FF2B5EF4-FFF2-40B4-BE49-F238E27FC236}">
                      <a16:creationId xmlns:a16="http://schemas.microsoft.com/office/drawing/2014/main" id="{8D613FF4-841C-4140-BEC8-6190E7FE3C22}"/>
                    </a:ext>
                  </a:extLst>
                </p:cNvPr>
                <p:cNvCxnSpPr/>
                <p:nvPr/>
              </p:nvCxnSpPr>
              <p:spPr>
                <a:xfrm>
                  <a:off x="7124098" y="3727174"/>
                  <a:ext cx="127446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>
                  <a:extLst>
                    <a:ext uri="{FF2B5EF4-FFF2-40B4-BE49-F238E27FC236}">
                      <a16:creationId xmlns:a16="http://schemas.microsoft.com/office/drawing/2014/main" id="{5A9F7CE9-5566-4980-A86E-2335AD50CA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15297" y="3720550"/>
                  <a:ext cx="126099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>
                  <a:extLst>
                    <a:ext uri="{FF2B5EF4-FFF2-40B4-BE49-F238E27FC236}">
                      <a16:creationId xmlns:a16="http://schemas.microsoft.com/office/drawing/2014/main" id="{10650DC4-82A7-4D8D-B652-B467A1E1A123}"/>
                    </a:ext>
                  </a:extLst>
                </p:cNvPr>
                <p:cNvCxnSpPr/>
                <p:nvPr/>
              </p:nvCxnSpPr>
              <p:spPr>
                <a:xfrm>
                  <a:off x="8398565" y="3716338"/>
                  <a:ext cx="0" cy="137987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>
                  <a:extLst>
                    <a:ext uri="{FF2B5EF4-FFF2-40B4-BE49-F238E27FC236}">
                      <a16:creationId xmlns:a16="http://schemas.microsoft.com/office/drawing/2014/main" id="{2874FCC7-8851-456A-B240-E15640A70E71}"/>
                    </a:ext>
                  </a:extLst>
                </p:cNvPr>
                <p:cNvCxnSpPr/>
                <p:nvPr/>
              </p:nvCxnSpPr>
              <p:spPr>
                <a:xfrm>
                  <a:off x="6846861" y="5096209"/>
                  <a:ext cx="155170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>
                  <a:extLst>
                    <a:ext uri="{FF2B5EF4-FFF2-40B4-BE49-F238E27FC236}">
                      <a16:creationId xmlns:a16="http://schemas.microsoft.com/office/drawing/2014/main" id="{D43E06B1-32BF-41B9-AE23-078A2238431B}"/>
                    </a:ext>
                  </a:extLst>
                </p:cNvPr>
                <p:cNvCxnSpPr/>
                <p:nvPr/>
              </p:nvCxnSpPr>
              <p:spPr>
                <a:xfrm>
                  <a:off x="1315297" y="3719653"/>
                  <a:ext cx="0" cy="137987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>
                  <a:extLst>
                    <a:ext uri="{FF2B5EF4-FFF2-40B4-BE49-F238E27FC236}">
                      <a16:creationId xmlns:a16="http://schemas.microsoft.com/office/drawing/2014/main" id="{75E018A7-AA18-4DC5-9C15-4218B0DA9BA2}"/>
                    </a:ext>
                  </a:extLst>
                </p:cNvPr>
                <p:cNvCxnSpPr/>
                <p:nvPr/>
              </p:nvCxnSpPr>
              <p:spPr>
                <a:xfrm>
                  <a:off x="1315297" y="5096209"/>
                  <a:ext cx="153155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Блок-схема: узел 59">
                <a:extLst>
                  <a:ext uri="{FF2B5EF4-FFF2-40B4-BE49-F238E27FC236}">
                    <a16:creationId xmlns:a16="http://schemas.microsoft.com/office/drawing/2014/main" id="{AA3FAD75-D695-4FE1-9578-71C600EC127D}"/>
                  </a:ext>
                </a:extLst>
              </p:cNvPr>
              <p:cNvSpPr/>
              <p:nvPr/>
            </p:nvSpPr>
            <p:spPr>
              <a:xfrm>
                <a:off x="3230216" y="1143005"/>
                <a:ext cx="3286378" cy="3182337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Блок-схема: узел 60">
                <a:extLst>
                  <a:ext uri="{FF2B5EF4-FFF2-40B4-BE49-F238E27FC236}">
                    <a16:creationId xmlns:a16="http://schemas.microsoft.com/office/drawing/2014/main" id="{DD2FB560-C3A7-4C3E-B9AD-13937772291F}"/>
                  </a:ext>
                </a:extLst>
              </p:cNvPr>
              <p:cNvSpPr/>
              <p:nvPr/>
            </p:nvSpPr>
            <p:spPr>
              <a:xfrm>
                <a:off x="3279913" y="1182761"/>
                <a:ext cx="3203178" cy="3100738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64" name="Группа 63">
                <a:extLst>
                  <a:ext uri="{FF2B5EF4-FFF2-40B4-BE49-F238E27FC236}">
                    <a16:creationId xmlns:a16="http://schemas.microsoft.com/office/drawing/2014/main" id="{101D1CAA-DD69-4900-BD5E-B262BD8330BA}"/>
                  </a:ext>
                </a:extLst>
              </p:cNvPr>
              <p:cNvGrpSpPr/>
              <p:nvPr/>
            </p:nvGrpSpPr>
            <p:grpSpPr>
              <a:xfrm>
                <a:off x="3602381" y="4030860"/>
                <a:ext cx="332798" cy="326394"/>
                <a:chOff x="8835880" y="1083372"/>
                <a:chExt cx="332798" cy="326394"/>
              </a:xfrm>
            </p:grpSpPr>
            <p:sp>
              <p:nvSpPr>
                <p:cNvPr id="62" name="Блок-схема: узел 61">
                  <a:extLst>
                    <a:ext uri="{FF2B5EF4-FFF2-40B4-BE49-F238E27FC236}">
                      <a16:creationId xmlns:a16="http://schemas.microsoft.com/office/drawing/2014/main" id="{760852F5-7788-4E53-803B-A1082753EEBF}"/>
                    </a:ext>
                  </a:extLst>
                </p:cNvPr>
                <p:cNvSpPr/>
                <p:nvPr/>
              </p:nvSpPr>
              <p:spPr>
                <a:xfrm>
                  <a:off x="8835880" y="1083372"/>
                  <a:ext cx="332798" cy="326394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3" name="Дуга 62">
                  <a:extLst>
                    <a:ext uri="{FF2B5EF4-FFF2-40B4-BE49-F238E27FC236}">
                      <a16:creationId xmlns:a16="http://schemas.microsoft.com/office/drawing/2014/main" id="{172051B9-13EC-411C-A638-0A269E84AEA0}"/>
                    </a:ext>
                  </a:extLst>
                </p:cNvPr>
                <p:cNvSpPr/>
                <p:nvPr/>
              </p:nvSpPr>
              <p:spPr>
                <a:xfrm>
                  <a:off x="8875645" y="1123128"/>
                  <a:ext cx="258417" cy="251737"/>
                </a:xfrm>
                <a:prstGeom prst="arc">
                  <a:avLst>
                    <a:gd name="adj1" fmla="val 16200000"/>
                    <a:gd name="adj2" fmla="val 1432028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5" name="Группа 64">
                <a:extLst>
                  <a:ext uri="{FF2B5EF4-FFF2-40B4-BE49-F238E27FC236}">
                    <a16:creationId xmlns:a16="http://schemas.microsoft.com/office/drawing/2014/main" id="{3D33D90C-9A66-4642-AE87-C07891B4394B}"/>
                  </a:ext>
                </a:extLst>
              </p:cNvPr>
              <p:cNvGrpSpPr/>
              <p:nvPr/>
            </p:nvGrpSpPr>
            <p:grpSpPr>
              <a:xfrm>
                <a:off x="5768412" y="4047075"/>
                <a:ext cx="332798" cy="326394"/>
                <a:chOff x="8835880" y="1083372"/>
                <a:chExt cx="332798" cy="326394"/>
              </a:xfrm>
            </p:grpSpPr>
            <p:sp>
              <p:nvSpPr>
                <p:cNvPr id="66" name="Блок-схема: узел 65">
                  <a:extLst>
                    <a:ext uri="{FF2B5EF4-FFF2-40B4-BE49-F238E27FC236}">
                      <a16:creationId xmlns:a16="http://schemas.microsoft.com/office/drawing/2014/main" id="{74947618-729E-4111-BE2B-8B2559B897B9}"/>
                    </a:ext>
                  </a:extLst>
                </p:cNvPr>
                <p:cNvSpPr/>
                <p:nvPr/>
              </p:nvSpPr>
              <p:spPr>
                <a:xfrm>
                  <a:off x="8835880" y="1083372"/>
                  <a:ext cx="332798" cy="326394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7" name="Дуга 66">
                  <a:extLst>
                    <a:ext uri="{FF2B5EF4-FFF2-40B4-BE49-F238E27FC236}">
                      <a16:creationId xmlns:a16="http://schemas.microsoft.com/office/drawing/2014/main" id="{4B7E440A-664C-4933-B378-E448DDF126E2}"/>
                    </a:ext>
                  </a:extLst>
                </p:cNvPr>
                <p:cNvSpPr/>
                <p:nvPr/>
              </p:nvSpPr>
              <p:spPr>
                <a:xfrm>
                  <a:off x="8875645" y="1123128"/>
                  <a:ext cx="258417" cy="251737"/>
                </a:xfrm>
                <a:prstGeom prst="arc">
                  <a:avLst>
                    <a:gd name="adj1" fmla="val 16200000"/>
                    <a:gd name="adj2" fmla="val 1432028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8" name="Группа 67">
                <a:extLst>
                  <a:ext uri="{FF2B5EF4-FFF2-40B4-BE49-F238E27FC236}">
                    <a16:creationId xmlns:a16="http://schemas.microsoft.com/office/drawing/2014/main" id="{0A715120-BBFB-4740-BC91-362883AD1905}"/>
                  </a:ext>
                </a:extLst>
              </p:cNvPr>
              <p:cNvGrpSpPr/>
              <p:nvPr/>
            </p:nvGrpSpPr>
            <p:grpSpPr>
              <a:xfrm>
                <a:off x="6553113" y="2594404"/>
                <a:ext cx="332798" cy="326394"/>
                <a:chOff x="8835880" y="1083372"/>
                <a:chExt cx="332798" cy="326394"/>
              </a:xfrm>
            </p:grpSpPr>
            <p:sp>
              <p:nvSpPr>
                <p:cNvPr id="69" name="Блок-схема: узел 68">
                  <a:extLst>
                    <a:ext uri="{FF2B5EF4-FFF2-40B4-BE49-F238E27FC236}">
                      <a16:creationId xmlns:a16="http://schemas.microsoft.com/office/drawing/2014/main" id="{D111CC6E-F0BC-4A93-9545-4C642D227EEB}"/>
                    </a:ext>
                  </a:extLst>
                </p:cNvPr>
                <p:cNvSpPr/>
                <p:nvPr/>
              </p:nvSpPr>
              <p:spPr>
                <a:xfrm>
                  <a:off x="8835880" y="1083372"/>
                  <a:ext cx="332798" cy="326394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0" name="Дуга 69">
                  <a:extLst>
                    <a:ext uri="{FF2B5EF4-FFF2-40B4-BE49-F238E27FC236}">
                      <a16:creationId xmlns:a16="http://schemas.microsoft.com/office/drawing/2014/main" id="{8C142F94-97BA-4E5D-9844-BDC07388D781}"/>
                    </a:ext>
                  </a:extLst>
                </p:cNvPr>
                <p:cNvSpPr/>
                <p:nvPr/>
              </p:nvSpPr>
              <p:spPr>
                <a:xfrm>
                  <a:off x="8875645" y="1123128"/>
                  <a:ext cx="258417" cy="251737"/>
                </a:xfrm>
                <a:prstGeom prst="arc">
                  <a:avLst>
                    <a:gd name="adj1" fmla="val 16200000"/>
                    <a:gd name="adj2" fmla="val 1432028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1" name="Группа 70">
                <a:extLst>
                  <a:ext uri="{FF2B5EF4-FFF2-40B4-BE49-F238E27FC236}">
                    <a16:creationId xmlns:a16="http://schemas.microsoft.com/office/drawing/2014/main" id="{2B3AD934-8578-44B4-A597-2D71135894C2}"/>
                  </a:ext>
                </a:extLst>
              </p:cNvPr>
              <p:cNvGrpSpPr/>
              <p:nvPr/>
            </p:nvGrpSpPr>
            <p:grpSpPr>
              <a:xfrm>
                <a:off x="2833895" y="2600888"/>
                <a:ext cx="332798" cy="326394"/>
                <a:chOff x="8835880" y="1083372"/>
                <a:chExt cx="332798" cy="326394"/>
              </a:xfrm>
            </p:grpSpPr>
            <p:sp>
              <p:nvSpPr>
                <p:cNvPr id="72" name="Блок-схема: узел 71">
                  <a:extLst>
                    <a:ext uri="{FF2B5EF4-FFF2-40B4-BE49-F238E27FC236}">
                      <a16:creationId xmlns:a16="http://schemas.microsoft.com/office/drawing/2014/main" id="{2BE0E86E-54E2-4D24-9B08-A1993897DB8F}"/>
                    </a:ext>
                  </a:extLst>
                </p:cNvPr>
                <p:cNvSpPr/>
                <p:nvPr/>
              </p:nvSpPr>
              <p:spPr>
                <a:xfrm>
                  <a:off x="8835880" y="1083372"/>
                  <a:ext cx="332798" cy="326394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3" name="Дуга 72">
                  <a:extLst>
                    <a:ext uri="{FF2B5EF4-FFF2-40B4-BE49-F238E27FC236}">
                      <a16:creationId xmlns:a16="http://schemas.microsoft.com/office/drawing/2014/main" id="{BE4CA90F-165D-43A3-A2A0-D28BF1D92AA7}"/>
                    </a:ext>
                  </a:extLst>
                </p:cNvPr>
                <p:cNvSpPr/>
                <p:nvPr/>
              </p:nvSpPr>
              <p:spPr>
                <a:xfrm>
                  <a:off x="8875645" y="1123128"/>
                  <a:ext cx="258417" cy="251737"/>
                </a:xfrm>
                <a:prstGeom prst="arc">
                  <a:avLst>
                    <a:gd name="adj1" fmla="val 16200000"/>
                    <a:gd name="adj2" fmla="val 1432028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4" name="Группа 73">
                <a:extLst>
                  <a:ext uri="{FF2B5EF4-FFF2-40B4-BE49-F238E27FC236}">
                    <a16:creationId xmlns:a16="http://schemas.microsoft.com/office/drawing/2014/main" id="{6F3E7470-BF5D-4B6F-91DB-760A091E4316}"/>
                  </a:ext>
                </a:extLst>
              </p:cNvPr>
              <p:cNvGrpSpPr/>
              <p:nvPr/>
            </p:nvGrpSpPr>
            <p:grpSpPr>
              <a:xfrm>
                <a:off x="5768411" y="1089852"/>
                <a:ext cx="332798" cy="326394"/>
                <a:chOff x="8835880" y="1083372"/>
                <a:chExt cx="332798" cy="326394"/>
              </a:xfrm>
            </p:grpSpPr>
            <p:sp>
              <p:nvSpPr>
                <p:cNvPr id="75" name="Блок-схема: узел 74">
                  <a:extLst>
                    <a:ext uri="{FF2B5EF4-FFF2-40B4-BE49-F238E27FC236}">
                      <a16:creationId xmlns:a16="http://schemas.microsoft.com/office/drawing/2014/main" id="{AC12715C-38A8-4462-8B12-35C068213B38}"/>
                    </a:ext>
                  </a:extLst>
                </p:cNvPr>
                <p:cNvSpPr/>
                <p:nvPr/>
              </p:nvSpPr>
              <p:spPr>
                <a:xfrm>
                  <a:off x="8835880" y="1083372"/>
                  <a:ext cx="332798" cy="326394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Дуга 75">
                  <a:extLst>
                    <a:ext uri="{FF2B5EF4-FFF2-40B4-BE49-F238E27FC236}">
                      <a16:creationId xmlns:a16="http://schemas.microsoft.com/office/drawing/2014/main" id="{D80BF215-DC18-4589-91D7-065122D44A1E}"/>
                    </a:ext>
                  </a:extLst>
                </p:cNvPr>
                <p:cNvSpPr/>
                <p:nvPr/>
              </p:nvSpPr>
              <p:spPr>
                <a:xfrm>
                  <a:off x="8875645" y="1123128"/>
                  <a:ext cx="258417" cy="251737"/>
                </a:xfrm>
                <a:prstGeom prst="arc">
                  <a:avLst>
                    <a:gd name="adj1" fmla="val 16200000"/>
                    <a:gd name="adj2" fmla="val 1432028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7" name="Группа 76">
                <a:extLst>
                  <a:ext uri="{FF2B5EF4-FFF2-40B4-BE49-F238E27FC236}">
                    <a16:creationId xmlns:a16="http://schemas.microsoft.com/office/drawing/2014/main" id="{69D76172-C9F9-46D9-A718-FD6E555B1FED}"/>
                  </a:ext>
                </a:extLst>
              </p:cNvPr>
              <p:cNvGrpSpPr/>
              <p:nvPr/>
            </p:nvGrpSpPr>
            <p:grpSpPr>
              <a:xfrm>
                <a:off x="3586165" y="1096342"/>
                <a:ext cx="332798" cy="326394"/>
                <a:chOff x="8835880" y="1083372"/>
                <a:chExt cx="332798" cy="326394"/>
              </a:xfrm>
            </p:grpSpPr>
            <p:sp>
              <p:nvSpPr>
                <p:cNvPr id="78" name="Блок-схема: узел 77">
                  <a:extLst>
                    <a:ext uri="{FF2B5EF4-FFF2-40B4-BE49-F238E27FC236}">
                      <a16:creationId xmlns:a16="http://schemas.microsoft.com/office/drawing/2014/main" id="{35FD6B47-81BD-4C8E-8944-8C7780088A1B}"/>
                    </a:ext>
                  </a:extLst>
                </p:cNvPr>
                <p:cNvSpPr/>
                <p:nvPr/>
              </p:nvSpPr>
              <p:spPr>
                <a:xfrm>
                  <a:off x="8835880" y="1083372"/>
                  <a:ext cx="332798" cy="326394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9" name="Дуга 78">
                  <a:extLst>
                    <a:ext uri="{FF2B5EF4-FFF2-40B4-BE49-F238E27FC236}">
                      <a16:creationId xmlns:a16="http://schemas.microsoft.com/office/drawing/2014/main" id="{196033EE-8A96-4BA8-914C-0F5AFFB61A07}"/>
                    </a:ext>
                  </a:extLst>
                </p:cNvPr>
                <p:cNvSpPr/>
                <p:nvPr/>
              </p:nvSpPr>
              <p:spPr>
                <a:xfrm>
                  <a:off x="8875645" y="1123128"/>
                  <a:ext cx="258417" cy="251737"/>
                </a:xfrm>
                <a:prstGeom prst="arc">
                  <a:avLst>
                    <a:gd name="adj1" fmla="val 16200000"/>
                    <a:gd name="adj2" fmla="val 1432028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82" name="Прямая соединительная линия 81">
              <a:extLst>
                <a:ext uri="{FF2B5EF4-FFF2-40B4-BE49-F238E27FC236}">
                  <a16:creationId xmlns:a16="http://schemas.microsoft.com/office/drawing/2014/main" id="{11511FD9-D9BD-47E1-A75B-75C325470977}"/>
                </a:ext>
              </a:extLst>
            </p:cNvPr>
            <p:cNvCxnSpPr>
              <a:cxnSpLocks/>
            </p:cNvCxnSpPr>
            <p:nvPr/>
          </p:nvCxnSpPr>
          <p:spPr>
            <a:xfrm>
              <a:off x="4766553" y="573932"/>
              <a:ext cx="0" cy="4471295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>
              <a:extLst>
                <a:ext uri="{FF2B5EF4-FFF2-40B4-BE49-F238E27FC236}">
                  <a16:creationId xmlns:a16="http://schemas.microsoft.com/office/drawing/2014/main" id="{71F8381E-543D-4EF7-A883-10236484E744}"/>
                </a:ext>
              </a:extLst>
            </p:cNvPr>
            <p:cNvCxnSpPr>
              <a:cxnSpLocks/>
            </p:cNvCxnSpPr>
            <p:nvPr/>
          </p:nvCxnSpPr>
          <p:spPr>
            <a:xfrm>
              <a:off x="2441643" y="2756870"/>
              <a:ext cx="4732338" cy="1112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 стрелкой 80">
              <a:extLst>
                <a:ext uri="{FF2B5EF4-FFF2-40B4-BE49-F238E27FC236}">
                  <a16:creationId xmlns:a16="http://schemas.microsoft.com/office/drawing/2014/main" id="{093CC599-AFD4-4A85-BCFE-12487705AB4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25441" y="1508462"/>
              <a:ext cx="3322897" cy="2530138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sm" len="lg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 стрелкой 82">
              <a:extLst>
                <a:ext uri="{FF2B5EF4-FFF2-40B4-BE49-F238E27FC236}">
                  <a16:creationId xmlns:a16="http://schemas.microsoft.com/office/drawing/2014/main" id="{31E81666-8841-4ECA-81C5-FCEFC9DDCB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97489" y="1000125"/>
              <a:ext cx="1379386" cy="3448050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sm" len="lg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67446E7D-8B70-455E-8C5E-76CBCCDC0289}"/>
                </a:ext>
              </a:extLst>
            </p:cNvPr>
            <p:cNvSpPr/>
            <p:nvPr/>
          </p:nvSpPr>
          <p:spPr>
            <a:xfrm rot="17491364">
              <a:off x="4707523" y="1425059"/>
              <a:ext cx="7537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Ø 126</a:t>
              </a:r>
              <a:r>
                <a:rPr lang="ru-RU" sz="1400" dirty="0"/>
                <a:t>.2</a:t>
              </a: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6626A293-C1B2-4A0F-9429-6062118EDEFA}"/>
                </a:ext>
              </a:extLst>
            </p:cNvPr>
            <p:cNvSpPr/>
            <p:nvPr/>
          </p:nvSpPr>
          <p:spPr>
            <a:xfrm rot="2318897">
              <a:off x="3792101" y="1853684"/>
              <a:ext cx="82907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Ø 152</a:t>
              </a:r>
              <a:r>
                <a:rPr lang="ru-RU" sz="1400" baseline="30000" dirty="0"/>
                <a:t>+0.2</a:t>
              </a:r>
              <a:endParaRPr lang="ru-RU" sz="1400" dirty="0"/>
            </a:p>
          </p:txBody>
        </p:sp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id="{CA097B66-B5DA-4164-9523-1385592B902B}"/>
                </a:ext>
              </a:extLst>
            </p:cNvPr>
            <p:cNvCxnSpPr>
              <a:cxnSpLocks/>
            </p:cNvCxnSpPr>
            <p:nvPr/>
          </p:nvCxnSpPr>
          <p:spPr>
            <a:xfrm>
              <a:off x="5476875" y="4219797"/>
              <a:ext cx="29153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 стрелкой 84">
              <a:extLst>
                <a:ext uri="{FF2B5EF4-FFF2-40B4-BE49-F238E27FC236}">
                  <a16:creationId xmlns:a16="http://schemas.microsoft.com/office/drawing/2014/main" id="{65BA6A84-9E1A-437E-85CF-B061AEC183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01787" y="4219797"/>
              <a:ext cx="107219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89450ACB-9673-4D87-B5C3-B34C4286E3D6}"/>
                </a:ext>
              </a:extLst>
            </p:cNvPr>
            <p:cNvCxnSpPr>
              <a:endCxn id="66" idx="6"/>
            </p:cNvCxnSpPr>
            <p:nvPr/>
          </p:nvCxnSpPr>
          <p:spPr>
            <a:xfrm flipV="1">
              <a:off x="5768411" y="4210272"/>
              <a:ext cx="332799" cy="9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9907119-5711-4045-931F-3DB8A68021C2}"/>
                </a:ext>
              </a:extLst>
            </p:cNvPr>
            <p:cNvSpPr txBox="1"/>
            <p:nvPr/>
          </p:nvSpPr>
          <p:spPr>
            <a:xfrm>
              <a:off x="6486525" y="3936325"/>
              <a:ext cx="9864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6 отв. М10</a:t>
              </a:r>
            </a:p>
          </p:txBody>
        </p: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C193A9EF-DF3A-452E-B537-EE4C447E3F7A}"/>
                </a:ext>
              </a:extLst>
            </p:cNvPr>
            <p:cNvCxnSpPr>
              <a:stCxn id="75" idx="7"/>
            </p:cNvCxnSpPr>
            <p:nvPr/>
          </p:nvCxnSpPr>
          <p:spPr>
            <a:xfrm flipH="1">
              <a:off x="4766553" y="1137651"/>
              <a:ext cx="1285919" cy="16192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7A5B6848-EB22-4D7E-9A78-EB4D7EB1AE8F}"/>
                </a:ext>
              </a:extLst>
            </p:cNvPr>
            <p:cNvCxnSpPr/>
            <p:nvPr/>
          </p:nvCxnSpPr>
          <p:spPr>
            <a:xfrm>
              <a:off x="4766553" y="2756870"/>
              <a:ext cx="18263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Дуга 51">
              <a:extLst>
                <a:ext uri="{FF2B5EF4-FFF2-40B4-BE49-F238E27FC236}">
                  <a16:creationId xmlns:a16="http://schemas.microsoft.com/office/drawing/2014/main" id="{4B7987D3-21E1-4F30-B2F5-955087B7186C}"/>
                </a:ext>
              </a:extLst>
            </p:cNvPr>
            <p:cNvSpPr/>
            <p:nvPr/>
          </p:nvSpPr>
          <p:spPr>
            <a:xfrm rot="1499789">
              <a:off x="2845178" y="1387151"/>
              <a:ext cx="3380088" cy="2796465"/>
            </a:xfrm>
            <a:prstGeom prst="arc">
              <a:avLst>
                <a:gd name="adj1" fmla="val 17451948"/>
                <a:gd name="adj2" fmla="val 19997221"/>
              </a:avLst>
            </a:prstGeom>
            <a:ln>
              <a:solidFill>
                <a:schemeClr val="tx1"/>
              </a:solidFill>
              <a:headEnd type="stealth" w="sm" len="lg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048D760-0FA1-48DC-B10B-41AF1112A084}"/>
                </a:ext>
              </a:extLst>
            </p:cNvPr>
            <p:cNvSpPr txBox="1"/>
            <p:nvPr/>
          </p:nvSpPr>
          <p:spPr>
            <a:xfrm rot="3518553">
              <a:off x="5762625" y="1908868"/>
              <a:ext cx="4283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60</a:t>
              </a:r>
              <a:r>
                <a:rPr lang="ru-RU" sz="1400" baseline="30000" dirty="0"/>
                <a:t>0</a:t>
              </a:r>
              <a:endParaRPr lang="ru-RU" sz="1400" dirty="0"/>
            </a:p>
          </p:txBody>
        </p:sp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A69F7D8F-8ADB-453D-B7C6-59CF2E65E891}"/>
                </a:ext>
              </a:extLst>
            </p:cNvPr>
            <p:cNvCxnSpPr>
              <a:cxnSpLocks/>
              <a:stCxn id="78" idx="2"/>
            </p:cNvCxnSpPr>
            <p:nvPr/>
          </p:nvCxnSpPr>
          <p:spPr>
            <a:xfrm flipH="1" flipV="1">
              <a:off x="2833897" y="1257301"/>
              <a:ext cx="752268" cy="2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 стрелкой 89">
              <a:extLst>
                <a:ext uri="{FF2B5EF4-FFF2-40B4-BE49-F238E27FC236}">
                  <a16:creationId xmlns:a16="http://schemas.microsoft.com/office/drawing/2014/main" id="{A9A5BC51-063F-4CEB-9E0E-D4B70D70CD77}"/>
                </a:ext>
              </a:extLst>
            </p:cNvPr>
            <p:cNvCxnSpPr/>
            <p:nvPr/>
          </p:nvCxnSpPr>
          <p:spPr>
            <a:xfrm>
              <a:off x="3012942" y="896486"/>
              <a:ext cx="0" cy="398914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sm" len="lg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353083D-E50E-415D-854F-973E6DADC69F}"/>
                </a:ext>
              </a:extLst>
            </p:cNvPr>
            <p:cNvSpPr txBox="1"/>
            <p:nvPr/>
          </p:nvSpPr>
          <p:spPr>
            <a:xfrm rot="16200000">
              <a:off x="2686050" y="93824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14</a:t>
              </a:r>
            </a:p>
          </p:txBody>
        </p:sp>
        <p:cxnSp>
          <p:nvCxnSpPr>
            <p:cNvPr id="94" name="Прямая соединительная линия 93">
              <a:extLst>
                <a:ext uri="{FF2B5EF4-FFF2-40B4-BE49-F238E27FC236}">
                  <a16:creationId xmlns:a16="http://schemas.microsoft.com/office/drawing/2014/main" id="{6E686882-1361-432C-BE0E-411D042AB2FB}"/>
                </a:ext>
              </a:extLst>
            </p:cNvPr>
            <p:cNvCxnSpPr>
              <a:stCxn id="78" idx="2"/>
              <a:endCxn id="78" idx="6"/>
            </p:cNvCxnSpPr>
            <p:nvPr/>
          </p:nvCxnSpPr>
          <p:spPr>
            <a:xfrm>
              <a:off x="3586165" y="1259539"/>
              <a:ext cx="332798" cy="0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>
              <a:extLst>
                <a:ext uri="{FF2B5EF4-FFF2-40B4-BE49-F238E27FC236}">
                  <a16:creationId xmlns:a16="http://schemas.microsoft.com/office/drawing/2014/main" id="{0FB57FB9-FA62-4956-9AE3-E2D23DF0432A}"/>
                </a:ext>
              </a:extLst>
            </p:cNvPr>
            <p:cNvCxnSpPr>
              <a:stCxn id="79" idx="0"/>
              <a:endCxn id="78" idx="4"/>
            </p:cNvCxnSpPr>
            <p:nvPr/>
          </p:nvCxnSpPr>
          <p:spPr>
            <a:xfrm flipH="1">
              <a:off x="3752564" y="1136098"/>
              <a:ext cx="2574" cy="286638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Блок-схема: узел 97">
              <a:extLst>
                <a:ext uri="{FF2B5EF4-FFF2-40B4-BE49-F238E27FC236}">
                  <a16:creationId xmlns:a16="http://schemas.microsoft.com/office/drawing/2014/main" id="{960B25CE-CCB6-4B95-BA94-ADDBCAE6C47A}"/>
                </a:ext>
              </a:extLst>
            </p:cNvPr>
            <p:cNvSpPr/>
            <p:nvPr/>
          </p:nvSpPr>
          <p:spPr>
            <a:xfrm>
              <a:off x="6629473" y="2671143"/>
              <a:ext cx="180000" cy="180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9" name="Блок-схема: узел 98">
              <a:extLst>
                <a:ext uri="{FF2B5EF4-FFF2-40B4-BE49-F238E27FC236}">
                  <a16:creationId xmlns:a16="http://schemas.microsoft.com/office/drawing/2014/main" id="{C7409ADA-A04A-4B86-A754-E04335179591}"/>
                </a:ext>
              </a:extLst>
            </p:cNvPr>
            <p:cNvSpPr/>
            <p:nvPr/>
          </p:nvSpPr>
          <p:spPr>
            <a:xfrm>
              <a:off x="5849801" y="4119415"/>
              <a:ext cx="180000" cy="180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Блок-схема: узел 99">
              <a:extLst>
                <a:ext uri="{FF2B5EF4-FFF2-40B4-BE49-F238E27FC236}">
                  <a16:creationId xmlns:a16="http://schemas.microsoft.com/office/drawing/2014/main" id="{73A69876-E06A-4EFB-8D50-7F6DA780B004}"/>
                </a:ext>
              </a:extLst>
            </p:cNvPr>
            <p:cNvSpPr/>
            <p:nvPr/>
          </p:nvSpPr>
          <p:spPr>
            <a:xfrm>
              <a:off x="3678101" y="4109418"/>
              <a:ext cx="180000" cy="180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Блок-схема: узел 100">
              <a:extLst>
                <a:ext uri="{FF2B5EF4-FFF2-40B4-BE49-F238E27FC236}">
                  <a16:creationId xmlns:a16="http://schemas.microsoft.com/office/drawing/2014/main" id="{B79BFFA9-3658-44FE-838A-332CFBA43D33}"/>
                </a:ext>
              </a:extLst>
            </p:cNvPr>
            <p:cNvSpPr/>
            <p:nvPr/>
          </p:nvSpPr>
          <p:spPr>
            <a:xfrm>
              <a:off x="2907048" y="2671615"/>
              <a:ext cx="180000" cy="180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2" name="Блок-схема: узел 101">
              <a:extLst>
                <a:ext uri="{FF2B5EF4-FFF2-40B4-BE49-F238E27FC236}">
                  <a16:creationId xmlns:a16="http://schemas.microsoft.com/office/drawing/2014/main" id="{A2112DFA-53EA-443E-8354-112887A645EC}"/>
                </a:ext>
              </a:extLst>
            </p:cNvPr>
            <p:cNvSpPr/>
            <p:nvPr/>
          </p:nvSpPr>
          <p:spPr>
            <a:xfrm>
              <a:off x="5849801" y="1166665"/>
              <a:ext cx="180000" cy="180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Блок-схема: узел 102">
              <a:extLst>
                <a:ext uri="{FF2B5EF4-FFF2-40B4-BE49-F238E27FC236}">
                  <a16:creationId xmlns:a16="http://schemas.microsoft.com/office/drawing/2014/main" id="{557087F1-A51A-44F7-8C1A-C12A2618B574}"/>
                </a:ext>
              </a:extLst>
            </p:cNvPr>
            <p:cNvSpPr/>
            <p:nvPr/>
          </p:nvSpPr>
          <p:spPr>
            <a:xfrm>
              <a:off x="3668576" y="1175718"/>
              <a:ext cx="180000" cy="1800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5" name="Прямая соединительная линия 104">
              <a:extLst>
                <a:ext uri="{FF2B5EF4-FFF2-40B4-BE49-F238E27FC236}">
                  <a16:creationId xmlns:a16="http://schemas.microsoft.com/office/drawing/2014/main" id="{0263FD53-8E55-44F9-807B-D6BE5F32AB6C}"/>
                </a:ext>
              </a:extLst>
            </p:cNvPr>
            <p:cNvCxnSpPr>
              <a:stCxn id="78" idx="2"/>
              <a:endCxn id="103" idx="6"/>
            </p:cNvCxnSpPr>
            <p:nvPr/>
          </p:nvCxnSpPr>
          <p:spPr>
            <a:xfrm>
              <a:off x="3586165" y="1259539"/>
              <a:ext cx="262411" cy="6179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>
              <a:extLst>
                <a:ext uri="{FF2B5EF4-FFF2-40B4-BE49-F238E27FC236}">
                  <a16:creationId xmlns:a16="http://schemas.microsoft.com/office/drawing/2014/main" id="{92AF2E56-8ED0-4146-B2D0-34175A665F2F}"/>
                </a:ext>
              </a:extLst>
            </p:cNvPr>
            <p:cNvCxnSpPr>
              <a:stCxn id="78" idx="0"/>
            </p:cNvCxnSpPr>
            <p:nvPr/>
          </p:nvCxnSpPr>
          <p:spPr>
            <a:xfrm>
              <a:off x="3752564" y="1096342"/>
              <a:ext cx="0" cy="291493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>
              <a:extLst>
                <a:ext uri="{FF2B5EF4-FFF2-40B4-BE49-F238E27FC236}">
                  <a16:creationId xmlns:a16="http://schemas.microsoft.com/office/drawing/2014/main" id="{835705CB-5A01-4E8D-8B88-81C0A70437B8}"/>
                </a:ext>
              </a:extLst>
            </p:cNvPr>
            <p:cNvCxnSpPr/>
            <p:nvPr/>
          </p:nvCxnSpPr>
          <p:spPr>
            <a:xfrm>
              <a:off x="4766553" y="2756870"/>
              <a:ext cx="0" cy="2288357"/>
            </a:xfrm>
            <a:prstGeom prst="line">
              <a:avLst/>
            </a:prstGeom>
            <a:ln>
              <a:solidFill>
                <a:schemeClr val="tx1"/>
              </a:solidFill>
              <a:headEnd type="stealth" w="sm" len="lg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CAA6917C-61D8-4EA8-B667-A006FD3A6AB0}"/>
                </a:ext>
              </a:extLst>
            </p:cNvPr>
            <p:cNvSpPr txBox="1"/>
            <p:nvPr/>
          </p:nvSpPr>
          <p:spPr>
            <a:xfrm rot="16200000">
              <a:off x="4495800" y="374304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79</a:t>
              </a:r>
            </a:p>
          </p:txBody>
        </p: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95B009A1-9C1B-4C47-A7D7-ACBC6EA0E777}"/>
                </a:ext>
              </a:extLst>
            </p:cNvPr>
            <p:cNvCxnSpPr/>
            <p:nvPr/>
          </p:nvCxnSpPr>
          <p:spPr>
            <a:xfrm flipV="1">
              <a:off x="1921159" y="857549"/>
              <a:ext cx="41984" cy="484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Дуга 88">
              <a:extLst>
                <a:ext uri="{FF2B5EF4-FFF2-40B4-BE49-F238E27FC236}">
                  <a16:creationId xmlns:a16="http://schemas.microsoft.com/office/drawing/2014/main" id="{D6FD80D9-684A-4E82-BF08-D97CDB8C20D2}"/>
                </a:ext>
              </a:extLst>
            </p:cNvPr>
            <p:cNvSpPr/>
            <p:nvPr/>
          </p:nvSpPr>
          <p:spPr>
            <a:xfrm>
              <a:off x="3011435" y="907785"/>
              <a:ext cx="3697064" cy="3671849"/>
            </a:xfrm>
            <a:prstGeom prst="arc">
              <a:avLst>
                <a:gd name="adj1" fmla="val 16200000"/>
                <a:gd name="adj2" fmla="val 15945799"/>
              </a:avLst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30095ACC-64EF-4A4A-99D3-E96381C2BAB2}"/>
                </a:ext>
              </a:extLst>
            </p:cNvPr>
            <p:cNvCxnSpPr>
              <a:cxnSpLocks/>
            </p:cNvCxnSpPr>
            <p:nvPr/>
          </p:nvCxnSpPr>
          <p:spPr>
            <a:xfrm>
              <a:off x="7723394" y="853401"/>
              <a:ext cx="47092" cy="4657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782F98A5-18C3-48C2-AD4E-52F1D3F00A50}"/>
                </a:ext>
              </a:extLst>
            </p:cNvPr>
            <p:cNvSpPr txBox="1"/>
            <p:nvPr/>
          </p:nvSpPr>
          <p:spPr>
            <a:xfrm rot="19870467">
              <a:off x="1774474" y="3128296"/>
              <a:ext cx="4283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90</a:t>
              </a:r>
              <a:r>
                <a:rPr lang="ru-RU" sz="1400" baseline="30000" dirty="0"/>
                <a:t>0</a:t>
              </a:r>
              <a:endParaRPr lang="ru-RU" sz="1400" dirty="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4FECA764-4FF3-4E57-A8DA-13DF8C997947}"/>
                </a:ext>
              </a:extLst>
            </p:cNvPr>
            <p:cNvSpPr txBox="1"/>
            <p:nvPr/>
          </p:nvSpPr>
          <p:spPr>
            <a:xfrm rot="3295785">
              <a:off x="2135105" y="2538312"/>
              <a:ext cx="4283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90</a:t>
              </a:r>
              <a:r>
                <a:rPr lang="ru-RU" sz="1400" baseline="30000" dirty="0"/>
                <a:t>0</a:t>
              </a:r>
              <a:endParaRPr lang="ru-RU" sz="1400" dirty="0"/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0CCDDF5-D3F4-4B9A-ACAC-2EE9A3F25886}"/>
              </a:ext>
            </a:extLst>
          </p:cNvPr>
          <p:cNvSpPr/>
          <p:nvPr/>
        </p:nvSpPr>
        <p:spPr>
          <a:xfrm>
            <a:off x="7608746" y="3728706"/>
            <a:ext cx="650758" cy="3997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D34CF06-9368-4B56-B05A-57BA7E02CF12}"/>
              </a:ext>
            </a:extLst>
          </p:cNvPr>
          <p:cNvSpPr/>
          <p:nvPr/>
        </p:nvSpPr>
        <p:spPr>
          <a:xfrm>
            <a:off x="7741500" y="4128795"/>
            <a:ext cx="392163" cy="9674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18B99CAE-D1A0-4A88-8147-DF67840822A6}"/>
              </a:ext>
            </a:extLst>
          </p:cNvPr>
          <p:cNvSpPr/>
          <p:nvPr/>
        </p:nvSpPr>
        <p:spPr>
          <a:xfrm>
            <a:off x="1468983" y="3727203"/>
            <a:ext cx="650758" cy="3997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6F7C6B25-E45E-44EF-B3F5-B332854DACFE}"/>
              </a:ext>
            </a:extLst>
          </p:cNvPr>
          <p:cNvSpPr/>
          <p:nvPr/>
        </p:nvSpPr>
        <p:spPr>
          <a:xfrm>
            <a:off x="1592677" y="4127294"/>
            <a:ext cx="392163" cy="9674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6" name="Группа 135">
            <a:extLst>
              <a:ext uri="{FF2B5EF4-FFF2-40B4-BE49-F238E27FC236}">
                <a16:creationId xmlns:a16="http://schemas.microsoft.com/office/drawing/2014/main" id="{2D813615-5A1B-48FC-ACD1-540EC21A6432}"/>
              </a:ext>
            </a:extLst>
          </p:cNvPr>
          <p:cNvGrpSpPr/>
          <p:nvPr/>
        </p:nvGrpSpPr>
        <p:grpSpPr>
          <a:xfrm>
            <a:off x="10405445" y="256178"/>
            <a:ext cx="1194999" cy="285590"/>
            <a:chOff x="9910494" y="256178"/>
            <a:chExt cx="1194999" cy="285590"/>
          </a:xfrm>
        </p:grpSpPr>
        <p:grpSp>
          <p:nvGrpSpPr>
            <p:cNvPr id="137" name="Группа 136">
              <a:extLst>
                <a:ext uri="{FF2B5EF4-FFF2-40B4-BE49-F238E27FC236}">
                  <a16:creationId xmlns:a16="http://schemas.microsoft.com/office/drawing/2014/main" id="{C9AFFA3C-DB44-4F84-BA33-8E751B0A4181}"/>
                </a:ext>
              </a:extLst>
            </p:cNvPr>
            <p:cNvGrpSpPr/>
            <p:nvPr/>
          </p:nvGrpSpPr>
          <p:grpSpPr>
            <a:xfrm>
              <a:off x="9920096" y="268509"/>
              <a:ext cx="113288" cy="223034"/>
              <a:chOff x="9313933" y="1354914"/>
              <a:chExt cx="113288" cy="223034"/>
            </a:xfrm>
          </p:grpSpPr>
          <p:cxnSp>
            <p:nvCxnSpPr>
              <p:cNvPr id="146" name="Прямая соединительная линия 145">
                <a:extLst>
                  <a:ext uri="{FF2B5EF4-FFF2-40B4-BE49-F238E27FC236}">
                    <a16:creationId xmlns:a16="http://schemas.microsoft.com/office/drawing/2014/main" id="{7061A353-571A-49CC-AA64-54831F3CDC53}"/>
                  </a:ext>
                </a:extLst>
              </p:cNvPr>
              <p:cNvCxnSpPr/>
              <p:nvPr/>
            </p:nvCxnSpPr>
            <p:spPr>
              <a:xfrm>
                <a:off x="9313933" y="1417831"/>
                <a:ext cx="56644" cy="1601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Прямая соединительная линия 146">
                <a:extLst>
                  <a:ext uri="{FF2B5EF4-FFF2-40B4-BE49-F238E27FC236}">
                    <a16:creationId xmlns:a16="http://schemas.microsoft.com/office/drawing/2014/main" id="{C49B2BB8-FBA3-40B2-B8A5-3E50876C3D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70577" y="1354914"/>
                <a:ext cx="56644" cy="2230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38" name="Прямая соединительная линия 137">
              <a:extLst>
                <a:ext uri="{FF2B5EF4-FFF2-40B4-BE49-F238E27FC236}">
                  <a16:creationId xmlns:a16="http://schemas.microsoft.com/office/drawing/2014/main" id="{046E8335-348D-49D7-AD02-82360DF24CFA}"/>
                </a:ext>
              </a:extLst>
            </p:cNvPr>
            <p:cNvCxnSpPr/>
            <p:nvPr/>
          </p:nvCxnSpPr>
          <p:spPr>
            <a:xfrm>
              <a:off x="10033384" y="269826"/>
              <a:ext cx="45315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C542EFD4-08DD-4C8A-8C6A-89C2E71653F1}"/>
                </a:ext>
              </a:extLst>
            </p:cNvPr>
            <p:cNvSpPr txBox="1"/>
            <p:nvPr/>
          </p:nvSpPr>
          <p:spPr>
            <a:xfrm>
              <a:off x="9910494" y="258025"/>
              <a:ext cx="7357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</a:t>
              </a:r>
              <a:r>
                <a:rPr lang="ru-RU" sz="1200" dirty="0"/>
                <a:t>а</a:t>
              </a:r>
              <a:r>
                <a:rPr lang="en-US" sz="1200" dirty="0"/>
                <a:t> </a:t>
              </a:r>
              <a:r>
                <a:rPr lang="ru-RU" sz="1200" dirty="0"/>
                <a:t>12.5</a:t>
              </a:r>
            </a:p>
          </p:txBody>
        </p:sp>
        <p:grpSp>
          <p:nvGrpSpPr>
            <p:cNvPr id="140" name="Группа 139">
              <a:extLst>
                <a:ext uri="{FF2B5EF4-FFF2-40B4-BE49-F238E27FC236}">
                  <a16:creationId xmlns:a16="http://schemas.microsoft.com/office/drawing/2014/main" id="{EEFFE38D-0D46-4BE1-A3E5-97BF1C908DA2}"/>
                </a:ext>
              </a:extLst>
            </p:cNvPr>
            <p:cNvGrpSpPr/>
            <p:nvPr/>
          </p:nvGrpSpPr>
          <p:grpSpPr>
            <a:xfrm>
              <a:off x="10511806" y="256178"/>
              <a:ext cx="593687" cy="285590"/>
              <a:chOff x="9331879" y="3103515"/>
              <a:chExt cx="593687" cy="261610"/>
            </a:xfrm>
          </p:grpSpPr>
          <p:grpSp>
            <p:nvGrpSpPr>
              <p:cNvPr id="141" name="Группа 140">
                <a:extLst>
                  <a:ext uri="{FF2B5EF4-FFF2-40B4-BE49-F238E27FC236}">
                    <a16:creationId xmlns:a16="http://schemas.microsoft.com/office/drawing/2014/main" id="{72A6EB1D-A5FA-4A2A-925E-FAA9E5F9152C}"/>
                  </a:ext>
                </a:extLst>
              </p:cNvPr>
              <p:cNvGrpSpPr/>
              <p:nvPr/>
            </p:nvGrpSpPr>
            <p:grpSpPr>
              <a:xfrm>
                <a:off x="9570948" y="3172451"/>
                <a:ext cx="86675" cy="128789"/>
                <a:chOff x="9499097" y="1449160"/>
                <a:chExt cx="69375" cy="128789"/>
              </a:xfrm>
            </p:grpSpPr>
            <p:cxnSp>
              <p:nvCxnSpPr>
                <p:cNvPr id="144" name="Прямая соединительная линия 143">
                  <a:extLst>
                    <a:ext uri="{FF2B5EF4-FFF2-40B4-BE49-F238E27FC236}">
                      <a16:creationId xmlns:a16="http://schemas.microsoft.com/office/drawing/2014/main" id="{F2470CC0-07F1-4953-B88B-06821D4114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9097" y="1497297"/>
                  <a:ext cx="32633" cy="806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Прямая соединительная линия 144">
                  <a:extLst>
                    <a:ext uri="{FF2B5EF4-FFF2-40B4-BE49-F238E27FC236}">
                      <a16:creationId xmlns:a16="http://schemas.microsoft.com/office/drawing/2014/main" id="{90F4B44B-EBB1-4006-9B9A-68375E202C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538446" y="1449160"/>
                  <a:ext cx="30026" cy="12878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658885EE-734B-4F90-9BDF-EC2640FC9618}"/>
                  </a:ext>
                </a:extLst>
              </p:cNvPr>
              <p:cNvSpPr txBox="1"/>
              <p:nvPr/>
            </p:nvSpPr>
            <p:spPr>
              <a:xfrm>
                <a:off x="9331879" y="3106711"/>
                <a:ext cx="442750" cy="253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/>
                  <a:t> (     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07F823D6-9333-457D-9273-0139C926A3EA}"/>
                  </a:ext>
                </a:extLst>
              </p:cNvPr>
              <p:cNvSpPr txBox="1"/>
              <p:nvPr/>
            </p:nvSpPr>
            <p:spPr>
              <a:xfrm>
                <a:off x="9623999" y="3103515"/>
                <a:ext cx="30156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100" dirty="0"/>
                  <a:t>)</a:t>
                </a:r>
              </a:p>
            </p:txBody>
          </p:sp>
        </p:grpSp>
      </p:grpSp>
      <p:grpSp>
        <p:nvGrpSpPr>
          <p:cNvPr id="256" name="Группа 255">
            <a:extLst>
              <a:ext uri="{FF2B5EF4-FFF2-40B4-BE49-F238E27FC236}">
                <a16:creationId xmlns:a16="http://schemas.microsoft.com/office/drawing/2014/main" id="{0FCCB867-E481-4035-957E-ACEE67795839}"/>
              </a:ext>
            </a:extLst>
          </p:cNvPr>
          <p:cNvGrpSpPr/>
          <p:nvPr/>
        </p:nvGrpSpPr>
        <p:grpSpPr>
          <a:xfrm>
            <a:off x="8000078" y="608789"/>
            <a:ext cx="602300" cy="276999"/>
            <a:chOff x="2673063" y="4274782"/>
            <a:chExt cx="602300" cy="276999"/>
          </a:xfrm>
        </p:grpSpPr>
        <p:grpSp>
          <p:nvGrpSpPr>
            <p:cNvPr id="257" name="Группа 256">
              <a:extLst>
                <a:ext uri="{FF2B5EF4-FFF2-40B4-BE49-F238E27FC236}">
                  <a16:creationId xmlns:a16="http://schemas.microsoft.com/office/drawing/2014/main" id="{ABE7884B-B415-4497-89AC-DE1EDD5CBD1A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259" name="Равнобедренный треугольник 258">
                <a:extLst>
                  <a:ext uri="{FF2B5EF4-FFF2-40B4-BE49-F238E27FC236}">
                    <a16:creationId xmlns:a16="http://schemas.microsoft.com/office/drawing/2014/main" id="{6FD0FF55-ACF2-426F-B9E5-F01625FCFF36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60" name="Прямая соединительная линия 259">
                <a:extLst>
                  <a:ext uri="{FF2B5EF4-FFF2-40B4-BE49-F238E27FC236}">
                    <a16:creationId xmlns:a16="http://schemas.microsoft.com/office/drawing/2014/main" id="{643762F0-2896-4761-B425-E302FF5E1529}"/>
                  </a:ext>
                </a:extLst>
              </p:cNvPr>
              <p:cNvCxnSpPr>
                <a:cxnSpLocks/>
                <a:stCxn id="259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1" name="Прямая соединительная линия 260">
                <a:extLst>
                  <a:ext uri="{FF2B5EF4-FFF2-40B4-BE49-F238E27FC236}">
                    <a16:creationId xmlns:a16="http://schemas.microsoft.com/office/drawing/2014/main" id="{82236CAA-46E6-4639-99FC-AC4B2C7FF3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7F3661C2-9B1E-47EE-8E1D-A648B6F475CE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1.6</a:t>
              </a:r>
            </a:p>
          </p:txBody>
        </p:sp>
      </p:grpSp>
      <p:grpSp>
        <p:nvGrpSpPr>
          <p:cNvPr id="268" name="Группа 267">
            <a:extLst>
              <a:ext uri="{FF2B5EF4-FFF2-40B4-BE49-F238E27FC236}">
                <a16:creationId xmlns:a16="http://schemas.microsoft.com/office/drawing/2014/main" id="{D701F0E1-0D66-4E02-91F3-07BB95F292DA}"/>
              </a:ext>
            </a:extLst>
          </p:cNvPr>
          <p:cNvGrpSpPr/>
          <p:nvPr/>
        </p:nvGrpSpPr>
        <p:grpSpPr>
          <a:xfrm rot="5400000">
            <a:off x="7565248" y="1474254"/>
            <a:ext cx="602300" cy="276999"/>
            <a:chOff x="2673063" y="4274782"/>
            <a:chExt cx="602300" cy="276999"/>
          </a:xfrm>
        </p:grpSpPr>
        <p:grpSp>
          <p:nvGrpSpPr>
            <p:cNvPr id="269" name="Группа 268">
              <a:extLst>
                <a:ext uri="{FF2B5EF4-FFF2-40B4-BE49-F238E27FC236}">
                  <a16:creationId xmlns:a16="http://schemas.microsoft.com/office/drawing/2014/main" id="{3F9CC5FE-F44E-4102-966D-534945E46777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271" name="Равнобедренный треугольник 270">
                <a:extLst>
                  <a:ext uri="{FF2B5EF4-FFF2-40B4-BE49-F238E27FC236}">
                    <a16:creationId xmlns:a16="http://schemas.microsoft.com/office/drawing/2014/main" id="{071D6A70-2E06-40C2-9D5F-406DFE5B64EE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72" name="Прямая соединительная линия 271">
                <a:extLst>
                  <a:ext uri="{FF2B5EF4-FFF2-40B4-BE49-F238E27FC236}">
                    <a16:creationId xmlns:a16="http://schemas.microsoft.com/office/drawing/2014/main" id="{B07BFA40-E1D3-483E-9A8F-8562DC94FD3F}"/>
                  </a:ext>
                </a:extLst>
              </p:cNvPr>
              <p:cNvCxnSpPr>
                <a:cxnSpLocks/>
                <a:stCxn id="271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3" name="Прямая соединительная линия 272">
                <a:extLst>
                  <a:ext uri="{FF2B5EF4-FFF2-40B4-BE49-F238E27FC236}">
                    <a16:creationId xmlns:a16="http://schemas.microsoft.com/office/drawing/2014/main" id="{63DC5616-B3F7-4F00-9759-1AA5FA62C0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7087F00A-2417-46BA-9405-B9A3ADE3053F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1.6</a:t>
              </a:r>
            </a:p>
          </p:txBody>
        </p:sp>
      </p:grp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D8B32D4-4CBB-45C1-8679-2AB06D7E1FDD}"/>
              </a:ext>
            </a:extLst>
          </p:cNvPr>
          <p:cNvCxnSpPr>
            <a:cxnSpLocks/>
          </p:cNvCxnSpPr>
          <p:nvPr/>
        </p:nvCxnSpPr>
        <p:spPr>
          <a:xfrm flipV="1">
            <a:off x="7741500" y="2310424"/>
            <a:ext cx="97466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4" name="Группа 273">
            <a:extLst>
              <a:ext uri="{FF2B5EF4-FFF2-40B4-BE49-F238E27FC236}">
                <a16:creationId xmlns:a16="http://schemas.microsoft.com/office/drawing/2014/main" id="{8DDEF89C-8013-4437-A0C0-6A452BD55DCC}"/>
              </a:ext>
            </a:extLst>
          </p:cNvPr>
          <p:cNvGrpSpPr/>
          <p:nvPr/>
        </p:nvGrpSpPr>
        <p:grpSpPr>
          <a:xfrm>
            <a:off x="8051810" y="2061484"/>
            <a:ext cx="602300" cy="276999"/>
            <a:chOff x="2673063" y="4274782"/>
            <a:chExt cx="602300" cy="276999"/>
          </a:xfrm>
        </p:grpSpPr>
        <p:grpSp>
          <p:nvGrpSpPr>
            <p:cNvPr id="275" name="Группа 274">
              <a:extLst>
                <a:ext uri="{FF2B5EF4-FFF2-40B4-BE49-F238E27FC236}">
                  <a16:creationId xmlns:a16="http://schemas.microsoft.com/office/drawing/2014/main" id="{9538E370-8112-49C5-A2CA-234CFE8A6034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277" name="Равнобедренный треугольник 276">
                <a:extLst>
                  <a:ext uri="{FF2B5EF4-FFF2-40B4-BE49-F238E27FC236}">
                    <a16:creationId xmlns:a16="http://schemas.microsoft.com/office/drawing/2014/main" id="{2E668C9E-49AD-4D9F-81B0-A636A6DD304C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78" name="Прямая соединительная линия 277">
                <a:extLst>
                  <a:ext uri="{FF2B5EF4-FFF2-40B4-BE49-F238E27FC236}">
                    <a16:creationId xmlns:a16="http://schemas.microsoft.com/office/drawing/2014/main" id="{2E6CFBF5-3CBA-4D0A-8863-0774155AF217}"/>
                  </a:ext>
                </a:extLst>
              </p:cNvPr>
              <p:cNvCxnSpPr>
                <a:cxnSpLocks/>
                <a:stCxn id="277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9" name="Прямая соединительная линия 278">
                <a:extLst>
                  <a:ext uri="{FF2B5EF4-FFF2-40B4-BE49-F238E27FC236}">
                    <a16:creationId xmlns:a16="http://schemas.microsoft.com/office/drawing/2014/main" id="{8056242D-2989-464A-800C-A0112A1049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97B1A632-8F8D-4CEA-8D22-03BBC82F9773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1.6</a:t>
              </a:r>
            </a:p>
          </p:txBody>
        </p:sp>
      </p:grp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E775D04-CF4D-48F5-9E12-4C1DC79F9182}"/>
              </a:ext>
            </a:extLst>
          </p:cNvPr>
          <p:cNvCxnSpPr/>
          <p:nvPr/>
        </p:nvCxnSpPr>
        <p:spPr>
          <a:xfrm>
            <a:off x="7723394" y="845012"/>
            <a:ext cx="8050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D64458E-4E6A-4066-9BCD-4CACB1B5E06A}"/>
              </a:ext>
            </a:extLst>
          </p:cNvPr>
          <p:cNvCxnSpPr/>
          <p:nvPr/>
        </p:nvCxnSpPr>
        <p:spPr>
          <a:xfrm flipH="1">
            <a:off x="1340464" y="850569"/>
            <a:ext cx="6478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0" name="Группа 279">
            <a:extLst>
              <a:ext uri="{FF2B5EF4-FFF2-40B4-BE49-F238E27FC236}">
                <a16:creationId xmlns:a16="http://schemas.microsoft.com/office/drawing/2014/main" id="{D8731652-EC28-4E45-B689-2EBEA75CF7A8}"/>
              </a:ext>
            </a:extLst>
          </p:cNvPr>
          <p:cNvGrpSpPr/>
          <p:nvPr/>
        </p:nvGrpSpPr>
        <p:grpSpPr>
          <a:xfrm>
            <a:off x="1506992" y="608789"/>
            <a:ext cx="602300" cy="276999"/>
            <a:chOff x="2673063" y="4274782"/>
            <a:chExt cx="602300" cy="276999"/>
          </a:xfrm>
        </p:grpSpPr>
        <p:grpSp>
          <p:nvGrpSpPr>
            <p:cNvPr id="281" name="Группа 280">
              <a:extLst>
                <a:ext uri="{FF2B5EF4-FFF2-40B4-BE49-F238E27FC236}">
                  <a16:creationId xmlns:a16="http://schemas.microsoft.com/office/drawing/2014/main" id="{49DFFB27-DE93-4291-ACCC-C1FADF7B655F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283" name="Равнобедренный треугольник 282">
                <a:extLst>
                  <a:ext uri="{FF2B5EF4-FFF2-40B4-BE49-F238E27FC236}">
                    <a16:creationId xmlns:a16="http://schemas.microsoft.com/office/drawing/2014/main" id="{E081FF0D-DE24-455E-B988-957D3F18DCC9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84" name="Прямая соединительная линия 283">
                <a:extLst>
                  <a:ext uri="{FF2B5EF4-FFF2-40B4-BE49-F238E27FC236}">
                    <a16:creationId xmlns:a16="http://schemas.microsoft.com/office/drawing/2014/main" id="{C493B67E-C3D3-4A2A-ABA3-302C5545AB6F}"/>
                  </a:ext>
                </a:extLst>
              </p:cNvPr>
              <p:cNvCxnSpPr>
                <a:cxnSpLocks/>
                <a:stCxn id="283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5" name="Прямая соединительная линия 284">
                <a:extLst>
                  <a:ext uri="{FF2B5EF4-FFF2-40B4-BE49-F238E27FC236}">
                    <a16:creationId xmlns:a16="http://schemas.microsoft.com/office/drawing/2014/main" id="{7F32C275-D38B-4608-AB52-0C802FBD52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C15B47AE-18B9-4BF7-A91A-39E4159108AC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1.6</a:t>
              </a:r>
            </a:p>
          </p:txBody>
        </p:sp>
      </p:grp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7A896AFB-F07D-4954-B249-2A81F67AF652}"/>
              </a:ext>
            </a:extLst>
          </p:cNvPr>
          <p:cNvCxnSpPr/>
          <p:nvPr/>
        </p:nvCxnSpPr>
        <p:spPr>
          <a:xfrm flipH="1">
            <a:off x="1400961" y="2317328"/>
            <a:ext cx="520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6" name="Группа 285">
            <a:extLst>
              <a:ext uri="{FF2B5EF4-FFF2-40B4-BE49-F238E27FC236}">
                <a16:creationId xmlns:a16="http://schemas.microsoft.com/office/drawing/2014/main" id="{7ACBDAAC-9DC1-47AB-BC51-F120629B69E2}"/>
              </a:ext>
            </a:extLst>
          </p:cNvPr>
          <p:cNvGrpSpPr/>
          <p:nvPr/>
        </p:nvGrpSpPr>
        <p:grpSpPr>
          <a:xfrm>
            <a:off x="1381157" y="2076864"/>
            <a:ext cx="602300" cy="276999"/>
            <a:chOff x="2673063" y="4274782"/>
            <a:chExt cx="602300" cy="276999"/>
          </a:xfrm>
        </p:grpSpPr>
        <p:grpSp>
          <p:nvGrpSpPr>
            <p:cNvPr id="287" name="Группа 286">
              <a:extLst>
                <a:ext uri="{FF2B5EF4-FFF2-40B4-BE49-F238E27FC236}">
                  <a16:creationId xmlns:a16="http://schemas.microsoft.com/office/drawing/2014/main" id="{68C039EC-AE89-4244-8C56-B29D37F47B6C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289" name="Равнобедренный треугольник 288">
                <a:extLst>
                  <a:ext uri="{FF2B5EF4-FFF2-40B4-BE49-F238E27FC236}">
                    <a16:creationId xmlns:a16="http://schemas.microsoft.com/office/drawing/2014/main" id="{FE18A06E-4CA0-45BF-8FD3-62371B1F63D0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0" name="Прямая соединительная линия 289">
                <a:extLst>
                  <a:ext uri="{FF2B5EF4-FFF2-40B4-BE49-F238E27FC236}">
                    <a16:creationId xmlns:a16="http://schemas.microsoft.com/office/drawing/2014/main" id="{214C4BFF-B9F7-4ED0-BEA5-A52204F7FE60}"/>
                  </a:ext>
                </a:extLst>
              </p:cNvPr>
              <p:cNvCxnSpPr>
                <a:cxnSpLocks/>
                <a:stCxn id="289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1" name="Прямая соединительная линия 290">
                <a:extLst>
                  <a:ext uri="{FF2B5EF4-FFF2-40B4-BE49-F238E27FC236}">
                    <a16:creationId xmlns:a16="http://schemas.microsoft.com/office/drawing/2014/main" id="{2D37C4B4-AA29-4435-8B74-4C8D14FF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8779111A-1CB0-4458-A3AB-8C07F7AA52D5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1.6</a:t>
              </a:r>
            </a:p>
          </p:txBody>
        </p:sp>
      </p:grpSp>
      <p:grpSp>
        <p:nvGrpSpPr>
          <p:cNvPr id="292" name="Группа 291">
            <a:extLst>
              <a:ext uri="{FF2B5EF4-FFF2-40B4-BE49-F238E27FC236}">
                <a16:creationId xmlns:a16="http://schemas.microsoft.com/office/drawing/2014/main" id="{3EDBF20B-E389-45A4-A72A-1C12224BA8B3}"/>
              </a:ext>
            </a:extLst>
          </p:cNvPr>
          <p:cNvGrpSpPr/>
          <p:nvPr/>
        </p:nvGrpSpPr>
        <p:grpSpPr>
          <a:xfrm rot="16200000">
            <a:off x="1506992" y="1237964"/>
            <a:ext cx="602300" cy="276999"/>
            <a:chOff x="2673063" y="4274782"/>
            <a:chExt cx="602300" cy="276999"/>
          </a:xfrm>
        </p:grpSpPr>
        <p:grpSp>
          <p:nvGrpSpPr>
            <p:cNvPr id="293" name="Группа 292">
              <a:extLst>
                <a:ext uri="{FF2B5EF4-FFF2-40B4-BE49-F238E27FC236}">
                  <a16:creationId xmlns:a16="http://schemas.microsoft.com/office/drawing/2014/main" id="{614BA3A1-814A-4BEB-A241-8A248E9EE0CE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295" name="Равнобедренный треугольник 294">
                <a:extLst>
                  <a:ext uri="{FF2B5EF4-FFF2-40B4-BE49-F238E27FC236}">
                    <a16:creationId xmlns:a16="http://schemas.microsoft.com/office/drawing/2014/main" id="{E7EF6B64-180A-4103-9CFE-396278CE6354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6" name="Прямая соединительная линия 295">
                <a:extLst>
                  <a:ext uri="{FF2B5EF4-FFF2-40B4-BE49-F238E27FC236}">
                    <a16:creationId xmlns:a16="http://schemas.microsoft.com/office/drawing/2014/main" id="{C54CC673-45E8-4FB9-A99C-E40BD9DD32A1}"/>
                  </a:ext>
                </a:extLst>
              </p:cNvPr>
              <p:cNvCxnSpPr>
                <a:cxnSpLocks/>
                <a:stCxn id="295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7" name="Прямая соединительная линия 296">
                <a:extLst>
                  <a:ext uri="{FF2B5EF4-FFF2-40B4-BE49-F238E27FC236}">
                    <a16:creationId xmlns:a16="http://schemas.microsoft.com/office/drawing/2014/main" id="{D8D08B94-7F7C-4D70-90D9-55B4ED6FEF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C3186106-5716-411D-916D-068335F12070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1.6</a:t>
              </a:r>
            </a:p>
          </p:txBody>
        </p:sp>
      </p:grp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9EED04A5-B2DD-4393-A574-19C3578C4927}"/>
              </a:ext>
            </a:extLst>
          </p:cNvPr>
          <p:cNvCxnSpPr/>
          <p:nvPr/>
        </p:nvCxnSpPr>
        <p:spPr>
          <a:xfrm flipH="1">
            <a:off x="3372374" y="3246539"/>
            <a:ext cx="725115" cy="0"/>
          </a:xfrm>
          <a:prstGeom prst="straightConnector1">
            <a:avLst/>
          </a:prstGeom>
          <a:ln>
            <a:tailEnd type="stealth" w="sm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Группа 297">
            <a:extLst>
              <a:ext uri="{FF2B5EF4-FFF2-40B4-BE49-F238E27FC236}">
                <a16:creationId xmlns:a16="http://schemas.microsoft.com/office/drawing/2014/main" id="{0875B394-67AF-4F78-95E4-9032E2090557}"/>
              </a:ext>
            </a:extLst>
          </p:cNvPr>
          <p:cNvGrpSpPr/>
          <p:nvPr/>
        </p:nvGrpSpPr>
        <p:grpSpPr>
          <a:xfrm>
            <a:off x="3545519" y="3008043"/>
            <a:ext cx="602300" cy="276999"/>
            <a:chOff x="2673063" y="4274782"/>
            <a:chExt cx="602300" cy="276999"/>
          </a:xfrm>
        </p:grpSpPr>
        <p:grpSp>
          <p:nvGrpSpPr>
            <p:cNvPr id="299" name="Группа 298">
              <a:extLst>
                <a:ext uri="{FF2B5EF4-FFF2-40B4-BE49-F238E27FC236}">
                  <a16:creationId xmlns:a16="http://schemas.microsoft.com/office/drawing/2014/main" id="{3DC4B362-96DE-4858-AE6D-42465E5AB208}"/>
                </a:ext>
              </a:extLst>
            </p:cNvPr>
            <p:cNvGrpSpPr/>
            <p:nvPr/>
          </p:nvGrpSpPr>
          <p:grpSpPr>
            <a:xfrm>
              <a:off x="2673063" y="4316982"/>
              <a:ext cx="476611" cy="182801"/>
              <a:chOff x="9081933" y="2832414"/>
              <a:chExt cx="682854" cy="276677"/>
            </a:xfrm>
          </p:grpSpPr>
          <p:sp>
            <p:nvSpPr>
              <p:cNvPr id="301" name="Равнобедренный треугольник 300">
                <a:extLst>
                  <a:ext uri="{FF2B5EF4-FFF2-40B4-BE49-F238E27FC236}">
                    <a16:creationId xmlns:a16="http://schemas.microsoft.com/office/drawing/2014/main" id="{BC42698B-90F4-496E-972F-878CCDE7A051}"/>
                  </a:ext>
                </a:extLst>
              </p:cNvPr>
              <p:cNvSpPr/>
              <p:nvPr/>
            </p:nvSpPr>
            <p:spPr>
              <a:xfrm rot="10800000">
                <a:off x="9081933" y="2965091"/>
                <a:ext cx="144000" cy="144000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02" name="Прямая соединительная линия 301">
                <a:extLst>
                  <a:ext uri="{FF2B5EF4-FFF2-40B4-BE49-F238E27FC236}">
                    <a16:creationId xmlns:a16="http://schemas.microsoft.com/office/drawing/2014/main" id="{051F0AD3-AAE9-426D-AE74-0EAAEBFAE550}"/>
                  </a:ext>
                </a:extLst>
              </p:cNvPr>
              <p:cNvCxnSpPr>
                <a:cxnSpLocks/>
                <a:stCxn id="301" idx="2"/>
              </p:cNvCxnSpPr>
              <p:nvPr/>
            </p:nvCxnSpPr>
            <p:spPr>
              <a:xfrm flipV="1">
                <a:off x="9225934" y="2832414"/>
                <a:ext cx="70450" cy="132677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3" name="Прямая соединительная линия 302">
                <a:extLst>
                  <a:ext uri="{FF2B5EF4-FFF2-40B4-BE49-F238E27FC236}">
                    <a16:creationId xmlns:a16="http://schemas.microsoft.com/office/drawing/2014/main" id="{2A24E550-0B30-4BDA-A4F5-822972C20D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384" y="2832414"/>
                <a:ext cx="468403" cy="0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7AB1D6A2-02C9-468B-AB6E-DABD966655D8}"/>
                </a:ext>
              </a:extLst>
            </p:cNvPr>
            <p:cNvSpPr txBox="1"/>
            <p:nvPr/>
          </p:nvSpPr>
          <p:spPr>
            <a:xfrm>
              <a:off x="2702770" y="4274782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 </a:t>
              </a:r>
              <a:r>
                <a:rPr lang="en-US" sz="1200" dirty="0"/>
                <a:t>Ra</a:t>
              </a:r>
              <a:r>
                <a:rPr lang="ru-RU" sz="1200" dirty="0"/>
                <a:t>0.2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34BB81F-D026-4B19-BF87-34C135397623}"/>
              </a:ext>
            </a:extLst>
          </p:cNvPr>
          <p:cNvSpPr txBox="1"/>
          <p:nvPr/>
        </p:nvSpPr>
        <p:spPr>
          <a:xfrm>
            <a:off x="8750627" y="5224319"/>
            <a:ext cx="3128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1. Цементация 2.00 мм  , </a:t>
            </a:r>
            <a:r>
              <a:rPr lang="en-US" sz="1400" dirty="0"/>
              <a:t>HRC</a:t>
            </a:r>
            <a:r>
              <a:rPr lang="ru-RU" sz="1400" baseline="-25000" dirty="0"/>
              <a:t>э </a:t>
            </a:r>
            <a:r>
              <a:rPr lang="ru-RU" sz="1400" dirty="0"/>
              <a:t> -53</a:t>
            </a:r>
            <a:r>
              <a:rPr lang="en-US" sz="1400" baseline="30000" dirty="0"/>
              <a:t> +</a:t>
            </a:r>
            <a:r>
              <a:rPr lang="en-US" sz="1400" dirty="0"/>
              <a:t> </a:t>
            </a:r>
            <a:r>
              <a:rPr lang="ru-RU" sz="1400" dirty="0"/>
              <a:t>/</a:t>
            </a:r>
            <a:r>
              <a:rPr lang="ru-RU" sz="1400" baseline="-25000" dirty="0"/>
              <a:t>- </a:t>
            </a:r>
            <a:r>
              <a:rPr lang="ru-RU" sz="1400" dirty="0"/>
              <a:t>3</a:t>
            </a:r>
          </a:p>
        </p:txBody>
      </p:sp>
      <p:sp>
        <p:nvSpPr>
          <p:cNvPr id="158" name="Rectangle 42">
            <a:extLst>
              <a:ext uri="{FF2B5EF4-FFF2-40B4-BE49-F238E27FC236}">
                <a16:creationId xmlns:a16="http://schemas.microsoft.com/office/drawing/2014/main" id="{CBA80796-CAFC-4341-B793-4974D9742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3" y="100013"/>
            <a:ext cx="11872647" cy="6657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8903F4-94DD-4A01-A6A2-C493ACDC3ACA}"/>
              </a:ext>
            </a:extLst>
          </p:cNvPr>
          <p:cNvSpPr txBox="1"/>
          <p:nvPr/>
        </p:nvSpPr>
        <p:spPr>
          <a:xfrm>
            <a:off x="9907398" y="6485346"/>
            <a:ext cx="824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      Ст.  40Х</a:t>
            </a:r>
          </a:p>
        </p:txBody>
      </p:sp>
      <p:grpSp>
        <p:nvGrpSpPr>
          <p:cNvPr id="159" name="Группа 12">
            <a:extLst>
              <a:ext uri="{FF2B5EF4-FFF2-40B4-BE49-F238E27FC236}">
                <a16:creationId xmlns:a16="http://schemas.microsoft.com/office/drawing/2014/main" id="{95AFD9D0-6D03-4131-8F03-DF342F1DCBCB}"/>
              </a:ext>
            </a:extLst>
          </p:cNvPr>
          <p:cNvGrpSpPr>
            <a:grpSpLocks/>
          </p:cNvGrpSpPr>
          <p:nvPr/>
        </p:nvGrpSpPr>
        <p:grpSpPr bwMode="auto">
          <a:xfrm>
            <a:off x="8678547" y="5785478"/>
            <a:ext cx="3313112" cy="974725"/>
            <a:chOff x="4644008" y="4653136"/>
            <a:chExt cx="3313113" cy="974725"/>
          </a:xfrm>
        </p:grpSpPr>
        <p:grpSp>
          <p:nvGrpSpPr>
            <p:cNvPr id="160" name="Группа 1">
              <a:extLst>
                <a:ext uri="{FF2B5EF4-FFF2-40B4-BE49-F238E27FC236}">
                  <a16:creationId xmlns:a16="http://schemas.microsoft.com/office/drawing/2014/main" id="{22CCC65A-8C86-4E50-8DCB-2CF8140A00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4008" y="4653136"/>
              <a:ext cx="3313113" cy="974725"/>
              <a:chOff x="5791201" y="5783263"/>
              <a:chExt cx="3313113" cy="974726"/>
            </a:xfrm>
          </p:grpSpPr>
          <p:sp>
            <p:nvSpPr>
              <p:cNvPr id="163" name="Rectangle 45">
                <a:extLst>
                  <a:ext uri="{FF2B5EF4-FFF2-40B4-BE49-F238E27FC236}">
                    <a16:creationId xmlns:a16="http://schemas.microsoft.com/office/drawing/2014/main" id="{A002F972-0C40-4158-901A-172495DED05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1201" y="6280151"/>
                <a:ext cx="35083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Провер.</a:t>
                </a:r>
              </a:p>
            </p:txBody>
          </p:sp>
          <p:sp>
            <p:nvSpPr>
              <p:cNvPr id="164" name="Rectangle 46">
                <a:extLst>
                  <a:ext uri="{FF2B5EF4-FFF2-40B4-BE49-F238E27FC236}">
                    <a16:creationId xmlns:a16="http://schemas.microsoft.com/office/drawing/2014/main" id="{67A703F3-82B1-45AD-B8C0-1AC1CA69FB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410326"/>
                <a:ext cx="423863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800" b="1">
                    <a:latin typeface="Journal" pitchFamily="2" charset="0"/>
                  </a:rPr>
                  <a:t>  </a:t>
                </a:r>
                <a:endParaRPr lang="ru-RU" altLang="ru-RU" sz="1000" b="1">
                  <a:latin typeface="Journal" pitchFamily="2" charset="0"/>
                </a:endParaRPr>
              </a:p>
            </p:txBody>
          </p:sp>
          <p:sp>
            <p:nvSpPr>
              <p:cNvPr id="165" name="Rectangle 47">
                <a:extLst>
                  <a:ext uri="{FF2B5EF4-FFF2-40B4-BE49-F238E27FC236}">
                    <a16:creationId xmlns:a16="http://schemas.microsoft.com/office/drawing/2014/main" id="{D433BAEF-C935-4FF9-96A1-C7A014026DC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2789" y="6197601"/>
                <a:ext cx="35083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Разраб.</a:t>
                </a:r>
              </a:p>
            </p:txBody>
          </p:sp>
          <p:sp>
            <p:nvSpPr>
              <p:cNvPr id="166" name="Rectangle 48">
                <a:extLst>
                  <a:ext uri="{FF2B5EF4-FFF2-40B4-BE49-F238E27FC236}">
                    <a16:creationId xmlns:a16="http://schemas.microsoft.com/office/drawing/2014/main" id="{954E03BD-0EEE-4BDE-B6B9-15FE9A30D2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61089" y="6308726"/>
                <a:ext cx="4238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ru-RU" altLang="ru-RU" sz="1000" b="1">
                  <a:latin typeface="Journal" pitchFamily="2" charset="0"/>
                </a:endParaRPr>
              </a:p>
            </p:txBody>
          </p:sp>
          <p:sp>
            <p:nvSpPr>
              <p:cNvPr id="167" name="Line 49">
                <a:extLst>
                  <a:ext uri="{FF2B5EF4-FFF2-40B4-BE49-F238E27FC236}">
                    <a16:creationId xmlns:a16="http://schemas.microsoft.com/office/drawing/2014/main" id="{E1A608A1-BEF9-4013-9379-70DDDD549DF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40" y="6308726"/>
                <a:ext cx="126206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8" name="Rectangle 50">
                <a:extLst>
                  <a:ext uri="{FF2B5EF4-FFF2-40B4-BE49-F238E27FC236}">
                    <a16:creationId xmlns:a16="http://schemas.microsoft.com/office/drawing/2014/main" id="{1D680D81-E17E-4856-B229-CE60A7D1D49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00726" y="6642101"/>
                <a:ext cx="35083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Утверд.</a:t>
                </a:r>
              </a:p>
            </p:txBody>
          </p:sp>
          <p:sp>
            <p:nvSpPr>
              <p:cNvPr id="169" name="Rectangle 51">
                <a:extLst>
                  <a:ext uri="{FF2B5EF4-FFF2-40B4-BE49-F238E27FC236}">
                    <a16:creationId xmlns:a16="http://schemas.microsoft.com/office/drawing/2014/main" id="{A44C8BA0-F842-4FCD-B260-EC3619E1FA0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677026"/>
                <a:ext cx="423863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ru-RU" altLang="ru-RU" sz="800">
                  <a:latin typeface="Journal" pitchFamily="2" charset="0"/>
                </a:endParaRPr>
              </a:p>
            </p:txBody>
          </p:sp>
          <p:sp>
            <p:nvSpPr>
              <p:cNvPr id="170" name="Rectangle 52">
                <a:extLst>
                  <a:ext uri="{FF2B5EF4-FFF2-40B4-BE49-F238E27FC236}">
                    <a16:creationId xmlns:a16="http://schemas.microsoft.com/office/drawing/2014/main" id="{F1CDE267-3391-46CC-BBE0-EA47BFF991E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458201" y="6430963"/>
                <a:ext cx="38258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Листов</a:t>
                </a:r>
              </a:p>
            </p:txBody>
          </p:sp>
          <p:sp>
            <p:nvSpPr>
              <p:cNvPr id="171" name="Rectangle 53">
                <a:extLst>
                  <a:ext uri="{FF2B5EF4-FFF2-40B4-BE49-F238E27FC236}">
                    <a16:creationId xmlns:a16="http://schemas.microsoft.com/office/drawing/2014/main" id="{210E4E84-E996-4C65-91B8-257B7A31A3C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167689" y="6070601"/>
                <a:ext cx="241300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Литера</a:t>
                </a:r>
              </a:p>
            </p:txBody>
          </p:sp>
          <p:sp>
            <p:nvSpPr>
              <p:cNvPr id="172" name="Rectangle 54">
                <a:extLst>
                  <a:ext uri="{FF2B5EF4-FFF2-40B4-BE49-F238E27FC236}">
                    <a16:creationId xmlns:a16="http://schemas.microsoft.com/office/drawing/2014/main" id="{0A660813-C728-4783-BF9F-4D7E898EAEC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096126" y="6334126"/>
                <a:ext cx="10350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1400" i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3" name="Line 55">
                <a:extLst>
                  <a:ext uri="{FF2B5EF4-FFF2-40B4-BE49-F238E27FC236}">
                    <a16:creationId xmlns:a16="http://schemas.microsoft.com/office/drawing/2014/main" id="{DF306DA3-784C-45F3-92E2-60558C533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76939" y="5783263"/>
                <a:ext cx="0" cy="4492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" name="Line 56">
                <a:extLst>
                  <a:ext uri="{FF2B5EF4-FFF2-40B4-BE49-F238E27FC236}">
                    <a16:creationId xmlns:a16="http://schemas.microsoft.com/office/drawing/2014/main" id="{7F655BD7-407C-4B85-8848-334B8B88790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05489" y="5786438"/>
                <a:ext cx="329406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" name="Line 57">
                <a:extLst>
                  <a:ext uri="{FF2B5EF4-FFF2-40B4-BE49-F238E27FC236}">
                    <a16:creationId xmlns:a16="http://schemas.microsoft.com/office/drawing/2014/main" id="{F0386D78-140C-4CD7-B5F4-3D8750A030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3789" y="5786438"/>
                <a:ext cx="1588" cy="9683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" name="Line 58">
                <a:extLst>
                  <a:ext uri="{FF2B5EF4-FFF2-40B4-BE49-F238E27FC236}">
                    <a16:creationId xmlns:a16="http://schemas.microsoft.com/office/drawing/2014/main" id="{21A466C4-4154-4BBD-A986-D4058002A85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6624639" y="5789613"/>
                <a:ext cx="1588" cy="9652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" name="Line 59">
                <a:extLst>
                  <a:ext uri="{FF2B5EF4-FFF2-40B4-BE49-F238E27FC236}">
                    <a16:creationId xmlns:a16="http://schemas.microsoft.com/office/drawing/2014/main" id="{76EB9349-D603-4A92-8A00-78F426CF2E9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6892926" y="5786438"/>
                <a:ext cx="1588" cy="9652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8" name="Line 60">
                <a:extLst>
                  <a:ext uri="{FF2B5EF4-FFF2-40B4-BE49-F238E27FC236}">
                    <a16:creationId xmlns:a16="http://schemas.microsoft.com/office/drawing/2014/main" id="{26F5ED23-B05E-442E-B3E6-3BBAF0EFE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73901" y="5783263"/>
                <a:ext cx="0" cy="9683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9" name="Line 61">
                <a:extLst>
                  <a:ext uri="{FF2B5EF4-FFF2-40B4-BE49-F238E27FC236}">
                    <a16:creationId xmlns:a16="http://schemas.microsoft.com/office/drawing/2014/main" id="{0AC1E9B5-E3DD-4389-9856-D0298E14452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421689" y="6046788"/>
                <a:ext cx="3175" cy="3571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0" name="Line 62">
                <a:extLst>
                  <a:ext uri="{FF2B5EF4-FFF2-40B4-BE49-F238E27FC236}">
                    <a16:creationId xmlns:a16="http://schemas.microsoft.com/office/drawing/2014/main" id="{5DC39F27-8241-44B8-A906-0FD954713A3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583363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1" name="Line 63">
                <a:extLst>
                  <a:ext uri="{FF2B5EF4-FFF2-40B4-BE49-F238E27FC236}">
                    <a16:creationId xmlns:a16="http://schemas.microsoft.com/office/drawing/2014/main" id="{73ACF254-543C-407E-ADF7-DC8235F0670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672263"/>
                <a:ext cx="1255713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2" name="Rectangle 64">
                <a:extLst>
                  <a:ext uri="{FF2B5EF4-FFF2-40B4-BE49-F238E27FC236}">
                    <a16:creationId xmlns:a16="http://schemas.microsoft.com/office/drawing/2014/main" id="{04639370-7351-4303-861C-BF0471249CA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18189" y="6169026"/>
                <a:ext cx="1444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Изм</a:t>
                </a:r>
              </a:p>
            </p:txBody>
          </p:sp>
          <p:sp>
            <p:nvSpPr>
              <p:cNvPr id="183" name="Rectangle 65">
                <a:extLst>
                  <a:ext uri="{FF2B5EF4-FFF2-40B4-BE49-F238E27FC236}">
                    <a16:creationId xmlns:a16="http://schemas.microsoft.com/office/drawing/2014/main" id="{C56320BA-A6EC-4237-993A-769CB0130F5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984876" y="6169026"/>
                <a:ext cx="180975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Лист.</a:t>
                </a:r>
              </a:p>
            </p:txBody>
          </p:sp>
          <p:sp>
            <p:nvSpPr>
              <p:cNvPr id="184" name="Rectangle 66">
                <a:extLst>
                  <a:ext uri="{FF2B5EF4-FFF2-40B4-BE49-F238E27FC236}">
                    <a16:creationId xmlns:a16="http://schemas.microsoft.com/office/drawing/2014/main" id="{C0EE31B0-76EA-417E-AE5B-9EB36BD7D0C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30926" y="6162676"/>
                <a:ext cx="4238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№ докум.</a:t>
                </a:r>
              </a:p>
            </p:txBody>
          </p:sp>
          <p:sp>
            <p:nvSpPr>
              <p:cNvPr id="185" name="Rectangle 67">
                <a:extLst>
                  <a:ext uri="{FF2B5EF4-FFF2-40B4-BE49-F238E27FC236}">
                    <a16:creationId xmlns:a16="http://schemas.microsoft.com/office/drawing/2014/main" id="{A3317B3B-E885-45EB-9908-76874A5AB21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565901" y="6165851"/>
                <a:ext cx="382588" cy="69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Подпись</a:t>
                </a:r>
              </a:p>
            </p:txBody>
          </p:sp>
          <p:sp>
            <p:nvSpPr>
              <p:cNvPr id="186" name="Rectangle 68">
                <a:extLst>
                  <a:ext uri="{FF2B5EF4-FFF2-40B4-BE49-F238E27FC236}">
                    <a16:creationId xmlns:a16="http://schemas.microsoft.com/office/drawing/2014/main" id="{693D7975-01D9-4546-B7E7-CBC0B6B2873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897689" y="6164263"/>
                <a:ext cx="215900" cy="80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Дата</a:t>
                </a:r>
              </a:p>
            </p:txBody>
          </p:sp>
          <p:sp>
            <p:nvSpPr>
              <p:cNvPr id="187" name="Rectangle 69">
                <a:extLst>
                  <a:ext uri="{FF2B5EF4-FFF2-40B4-BE49-F238E27FC236}">
                    <a16:creationId xmlns:a16="http://schemas.microsoft.com/office/drawing/2014/main" id="{19AF5568-DCF7-43F0-894C-2CF475F1EE0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15376" y="6073776"/>
                <a:ext cx="317500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Масштаб.</a:t>
                </a:r>
              </a:p>
            </p:txBody>
          </p:sp>
          <p:sp>
            <p:nvSpPr>
              <p:cNvPr id="188" name="Rectangle 70">
                <a:extLst>
                  <a:ext uri="{FF2B5EF4-FFF2-40B4-BE49-F238E27FC236}">
                    <a16:creationId xmlns:a16="http://schemas.microsoft.com/office/drawing/2014/main" id="{1E442C88-D387-4BB1-B782-27963AA8F20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435976" y="6411913"/>
                <a:ext cx="24288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9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9" name="Line 71">
                <a:extLst>
                  <a:ext uri="{FF2B5EF4-FFF2-40B4-BE49-F238E27FC236}">
                    <a16:creationId xmlns:a16="http://schemas.microsoft.com/office/drawing/2014/main" id="{7D8C3D42-F553-4E9A-868A-9F9E255C297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39" y="6053138"/>
                <a:ext cx="3287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0" name="Line 72">
                <a:extLst>
                  <a:ext uri="{FF2B5EF4-FFF2-40B4-BE49-F238E27FC236}">
                    <a16:creationId xmlns:a16="http://schemas.microsoft.com/office/drawing/2014/main" id="{3D78B42F-6D0C-4106-A05C-84B97FCB6D5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232526"/>
                <a:ext cx="12541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1" name="Line 73">
                <a:extLst>
                  <a:ext uri="{FF2B5EF4-FFF2-40B4-BE49-F238E27FC236}">
                    <a16:creationId xmlns:a16="http://schemas.microsoft.com/office/drawing/2014/main" id="{0E750C3A-AEA1-4FF7-B7F6-5590C5FB189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142038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2" name="Line 74">
                <a:extLst>
                  <a:ext uri="{FF2B5EF4-FFF2-40B4-BE49-F238E27FC236}">
                    <a16:creationId xmlns:a16="http://schemas.microsoft.com/office/drawing/2014/main" id="{959C7590-4F67-4989-A551-F68BBEC0D23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492876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3" name="Rectangle 75">
                <a:extLst>
                  <a:ext uri="{FF2B5EF4-FFF2-40B4-BE49-F238E27FC236}">
                    <a16:creationId xmlns:a16="http://schemas.microsoft.com/office/drawing/2014/main" id="{D3782953-C33C-4E49-885C-AF5D908884D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24539" y="6516688"/>
                <a:ext cx="35083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Принял</a:t>
                </a:r>
              </a:p>
            </p:txBody>
          </p:sp>
          <p:sp>
            <p:nvSpPr>
              <p:cNvPr id="194" name="Rectangle 76">
                <a:extLst>
                  <a:ext uri="{FF2B5EF4-FFF2-40B4-BE49-F238E27FC236}">
                    <a16:creationId xmlns:a16="http://schemas.microsoft.com/office/drawing/2014/main" id="{10194AD5-069D-489D-B2C6-8F5D969631C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500813"/>
                <a:ext cx="423863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800" b="1">
                    <a:latin typeface="Journal" pitchFamily="2" charset="0"/>
                  </a:rPr>
                  <a:t> </a:t>
                </a:r>
              </a:p>
            </p:txBody>
          </p:sp>
          <p:sp>
            <p:nvSpPr>
              <p:cNvPr id="195" name="Rectangle 77">
                <a:extLst>
                  <a:ext uri="{FF2B5EF4-FFF2-40B4-BE49-F238E27FC236}">
                    <a16:creationId xmlns:a16="http://schemas.microsoft.com/office/drawing/2014/main" id="{06DAA33E-7E64-4808-A5CE-A7A46AA7033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7551" y="6553201"/>
                <a:ext cx="35083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Н. контр.</a:t>
                </a:r>
              </a:p>
            </p:txBody>
          </p:sp>
          <p:sp>
            <p:nvSpPr>
              <p:cNvPr id="196" name="Rectangle 78">
                <a:extLst>
                  <a:ext uri="{FF2B5EF4-FFF2-40B4-BE49-F238E27FC236}">
                    <a16:creationId xmlns:a16="http://schemas.microsoft.com/office/drawing/2014/main" id="{40FF24AD-73EC-49D5-8FBB-2999B19691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588126"/>
                <a:ext cx="4238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ru-RU" altLang="ru-RU" sz="1000">
                  <a:latin typeface="Journal" pitchFamily="2" charset="0"/>
                </a:endParaRPr>
              </a:p>
            </p:txBody>
          </p:sp>
          <p:sp>
            <p:nvSpPr>
              <p:cNvPr id="197" name="Line 79">
                <a:extLst>
                  <a:ext uri="{FF2B5EF4-FFF2-40B4-BE49-F238E27FC236}">
                    <a16:creationId xmlns:a16="http://schemas.microsoft.com/office/drawing/2014/main" id="{0A6BB055-33DF-4ADC-9461-F3A632F2AFF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153401" y="6049963"/>
                <a:ext cx="3175" cy="7016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8" name="Line 80">
                <a:extLst>
                  <a:ext uri="{FF2B5EF4-FFF2-40B4-BE49-F238E27FC236}">
                    <a16:creationId xmlns:a16="http://schemas.microsoft.com/office/drawing/2014/main" id="{A2251221-512A-4FC0-82CE-E74D5B586F9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154989" y="6405563"/>
                <a:ext cx="949325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9" name="Line 81">
                <a:extLst>
                  <a:ext uri="{FF2B5EF4-FFF2-40B4-BE49-F238E27FC236}">
                    <a16:creationId xmlns:a16="http://schemas.microsoft.com/office/drawing/2014/main" id="{45346A8A-998F-479B-AF16-EB2D50F6324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7069139" y="6492876"/>
                <a:ext cx="2030413" cy="31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0" name="Line 82">
                <a:extLst>
                  <a:ext uri="{FF2B5EF4-FFF2-40B4-BE49-F238E27FC236}">
                    <a16:creationId xmlns:a16="http://schemas.microsoft.com/office/drawing/2014/main" id="{152C6723-3C58-4297-B499-EB8D38B9B7D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528051" y="6410326"/>
                <a:ext cx="1588" cy="825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1" name="Rectangle 83">
                <a:extLst>
                  <a:ext uri="{FF2B5EF4-FFF2-40B4-BE49-F238E27FC236}">
                    <a16:creationId xmlns:a16="http://schemas.microsoft.com/office/drawing/2014/main" id="{8A0E8481-1E64-4A73-9D4F-F8FA07AA91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09026" y="6410326"/>
                <a:ext cx="384175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1000">
                  <a:latin typeface="Journal" pitchFamily="2" charset="0"/>
                </a:endParaRPr>
              </a:p>
            </p:txBody>
          </p:sp>
          <p:sp>
            <p:nvSpPr>
              <p:cNvPr id="202" name="Line 84">
                <a:extLst>
                  <a:ext uri="{FF2B5EF4-FFF2-40B4-BE49-F238E27FC236}">
                    <a16:creationId xmlns:a16="http://schemas.microsoft.com/office/drawing/2014/main" id="{0600FF06-1026-4594-AB0D-CE55FEFD53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2301" y="6134101"/>
                <a:ext cx="0" cy="2698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3" name="Line 85">
                <a:extLst>
                  <a:ext uri="{FF2B5EF4-FFF2-40B4-BE49-F238E27FC236}">
                    <a16:creationId xmlns:a16="http://schemas.microsoft.com/office/drawing/2014/main" id="{C7C2272F-8328-4B17-BD1D-9DA35CF3F6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32789" y="6137276"/>
                <a:ext cx="0" cy="2698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" name="Rectangle 86">
                <a:extLst>
                  <a:ext uri="{FF2B5EF4-FFF2-40B4-BE49-F238E27FC236}">
                    <a16:creationId xmlns:a16="http://schemas.microsoft.com/office/drawing/2014/main" id="{5303F8C2-4411-4532-8EA2-B9FCFEDE3B2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167689" y="6645276"/>
                <a:ext cx="922338" cy="112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900" b="1" i="1" baseline="30000">
                    <a:latin typeface="Journal" pitchFamily="2" charset="0"/>
                  </a:rPr>
                  <a:t>ООО “СФАТ-Рязань</a:t>
                </a:r>
                <a:r>
                  <a:rPr lang="ru-RU" altLang="ru-RU" sz="900" baseline="30000">
                    <a:latin typeface="Journal" pitchFamily="2" charset="0"/>
                  </a:rPr>
                  <a:t>”</a:t>
                </a:r>
              </a:p>
            </p:txBody>
          </p:sp>
          <p:sp>
            <p:nvSpPr>
              <p:cNvPr id="205" name="Line 87">
                <a:extLst>
                  <a:ext uri="{FF2B5EF4-FFF2-40B4-BE49-F238E27FC236}">
                    <a16:creationId xmlns:a16="http://schemas.microsoft.com/office/drawing/2014/main" id="{391F8B4F-C116-4132-90FB-6DA1FA1B4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10251" y="5783263"/>
                <a:ext cx="0" cy="9652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" name="Rectangle 88">
                <a:extLst>
                  <a:ext uri="{FF2B5EF4-FFF2-40B4-BE49-F238E27FC236}">
                    <a16:creationId xmlns:a16="http://schemas.microsoft.com/office/drawing/2014/main" id="{CCA6A8B4-289D-4600-93DC-C2274E62EE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51564" y="6199188"/>
                <a:ext cx="504825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900">
                    <a:latin typeface="Journal" pitchFamily="2" charset="0"/>
                  </a:rPr>
                  <a:t> </a:t>
                </a:r>
                <a:endParaRPr lang="ru-RU" altLang="ru-RU" sz="800" baseline="30000">
                  <a:latin typeface="Journal" pitchFamily="2" charset="0"/>
                </a:endParaRPr>
              </a:p>
            </p:txBody>
          </p:sp>
          <p:sp>
            <p:nvSpPr>
              <p:cNvPr id="207" name="Rectangle 89">
                <a:extLst>
                  <a:ext uri="{FF2B5EF4-FFF2-40B4-BE49-F238E27FC236}">
                    <a16:creationId xmlns:a16="http://schemas.microsoft.com/office/drawing/2014/main" id="{96E10CA0-72E1-467C-AD64-22CD03B45C4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047039" y="6434138"/>
                <a:ext cx="38258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Лист</a:t>
                </a:r>
              </a:p>
            </p:txBody>
          </p:sp>
          <p:sp>
            <p:nvSpPr>
              <p:cNvPr id="208" name="Line 90">
                <a:extLst>
                  <a:ext uri="{FF2B5EF4-FFF2-40B4-BE49-F238E27FC236}">
                    <a16:creationId xmlns:a16="http://schemas.microsoft.com/office/drawing/2014/main" id="{F72D3118-4719-47DC-86F6-0FB77C35750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39" y="5961063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" name="Rectangle 92">
                <a:extLst>
                  <a:ext uri="{FF2B5EF4-FFF2-40B4-BE49-F238E27FC236}">
                    <a16:creationId xmlns:a16="http://schemas.microsoft.com/office/drawing/2014/main" id="{E7125A04-2C9C-4683-B2F5-ECE86FC7495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2789" y="6372226"/>
                <a:ext cx="35083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Т. контр.</a:t>
                </a:r>
              </a:p>
            </p:txBody>
          </p:sp>
          <p:sp>
            <p:nvSpPr>
              <p:cNvPr id="210" name="Line 93">
                <a:extLst>
                  <a:ext uri="{FF2B5EF4-FFF2-40B4-BE49-F238E27FC236}">
                    <a16:creationId xmlns:a16="http://schemas.microsoft.com/office/drawing/2014/main" id="{F683807F-87A4-4730-8FFE-E2A222EB203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39" y="5876926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1" name="Line 94">
                <a:extLst>
                  <a:ext uri="{FF2B5EF4-FFF2-40B4-BE49-F238E27FC236}">
                    <a16:creationId xmlns:a16="http://schemas.microsoft.com/office/drawing/2014/main" id="{F4538AEE-D405-446F-BADC-E1AC1FA852A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154989" y="6140451"/>
                <a:ext cx="949325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2" name="Line 95">
                <a:extLst>
                  <a:ext uri="{FF2B5EF4-FFF2-40B4-BE49-F238E27FC236}">
                    <a16:creationId xmlns:a16="http://schemas.microsoft.com/office/drawing/2014/main" id="{D8606AD6-6D48-4292-AA4B-EBD36D04F94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712201" y="6049963"/>
                <a:ext cx="3175" cy="3571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3" name="Rectangle 96">
                <a:extLst>
                  <a:ext uri="{FF2B5EF4-FFF2-40B4-BE49-F238E27FC236}">
                    <a16:creationId xmlns:a16="http://schemas.microsoft.com/office/drawing/2014/main" id="{D0B30AA3-1876-4FE1-9172-504E225EAF4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397876" y="6076951"/>
                <a:ext cx="317500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800" baseline="30000">
                    <a:latin typeface="Journal" pitchFamily="2" charset="0"/>
                  </a:rPr>
                  <a:t>Масса</a:t>
                </a:r>
              </a:p>
            </p:txBody>
          </p:sp>
        </p:grpSp>
        <p:cxnSp>
          <p:nvCxnSpPr>
            <p:cNvPr id="161" name="Прямая соединительная линия 160">
              <a:extLst>
                <a:ext uri="{FF2B5EF4-FFF2-40B4-BE49-F238E27FC236}">
                  <a16:creationId xmlns:a16="http://schemas.microsoft.com/office/drawing/2014/main" id="{FAFC52CE-45A4-4D2C-B2D1-222782D5E7A8}"/>
                </a:ext>
              </a:extLst>
            </p:cNvPr>
            <p:cNvCxnSpPr>
              <a:cxnSpLocks/>
              <a:stCxn id="205" idx="1"/>
            </p:cNvCxnSpPr>
            <p:nvPr/>
          </p:nvCxnSpPr>
          <p:spPr>
            <a:xfrm>
              <a:off x="4663058" y="5618336"/>
              <a:ext cx="3294063" cy="95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>
              <a:extLst>
                <a:ext uri="{FF2B5EF4-FFF2-40B4-BE49-F238E27FC236}">
                  <a16:creationId xmlns:a16="http://schemas.microsoft.com/office/drawing/2014/main" id="{FC6E40B8-48D2-4A4A-91F7-CEA057A0BFC2}"/>
                </a:ext>
              </a:extLst>
            </p:cNvPr>
            <p:cNvCxnSpPr>
              <a:cxnSpLocks/>
            </p:cNvCxnSpPr>
            <p:nvPr/>
          </p:nvCxnSpPr>
          <p:spPr>
            <a:xfrm>
              <a:off x="7952359" y="4653136"/>
              <a:ext cx="4762" cy="97472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694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Группа 124">
            <a:extLst>
              <a:ext uri="{FF2B5EF4-FFF2-40B4-BE49-F238E27FC236}">
                <a16:creationId xmlns:a16="http://schemas.microsoft.com/office/drawing/2014/main" id="{EA5E3B03-5B42-4CF5-8B28-C616B4811349}"/>
              </a:ext>
            </a:extLst>
          </p:cNvPr>
          <p:cNvGrpSpPr/>
          <p:nvPr/>
        </p:nvGrpSpPr>
        <p:grpSpPr>
          <a:xfrm>
            <a:off x="818099" y="335462"/>
            <a:ext cx="8510095" cy="6187075"/>
            <a:chOff x="818099" y="335462"/>
            <a:chExt cx="8510095" cy="6187075"/>
          </a:xfrm>
        </p:grpSpPr>
        <p:grpSp>
          <p:nvGrpSpPr>
            <p:cNvPr id="250" name="Группа 249">
              <a:extLst>
                <a:ext uri="{FF2B5EF4-FFF2-40B4-BE49-F238E27FC236}">
                  <a16:creationId xmlns:a16="http://schemas.microsoft.com/office/drawing/2014/main" id="{5A3033FC-0D08-47CB-8C58-3C9F105437F0}"/>
                </a:ext>
              </a:extLst>
            </p:cNvPr>
            <p:cNvGrpSpPr/>
            <p:nvPr/>
          </p:nvGrpSpPr>
          <p:grpSpPr>
            <a:xfrm>
              <a:off x="818099" y="335462"/>
              <a:ext cx="8510095" cy="6187075"/>
              <a:chOff x="965678" y="239282"/>
              <a:chExt cx="8510095" cy="6187075"/>
            </a:xfrm>
          </p:grpSpPr>
          <p:grpSp>
            <p:nvGrpSpPr>
              <p:cNvPr id="209" name="Группа 208">
                <a:extLst>
                  <a:ext uri="{FF2B5EF4-FFF2-40B4-BE49-F238E27FC236}">
                    <a16:creationId xmlns:a16="http://schemas.microsoft.com/office/drawing/2014/main" id="{23A8AEED-3E1F-4F0E-8AFA-70CC225C6A18}"/>
                  </a:ext>
                </a:extLst>
              </p:cNvPr>
              <p:cNvGrpSpPr/>
              <p:nvPr/>
            </p:nvGrpSpPr>
            <p:grpSpPr>
              <a:xfrm>
                <a:off x="1310756" y="1063974"/>
                <a:ext cx="8165017" cy="5362383"/>
                <a:chOff x="1310756" y="705042"/>
                <a:chExt cx="8165017" cy="5362383"/>
              </a:xfrm>
            </p:grpSpPr>
            <p:grpSp>
              <p:nvGrpSpPr>
                <p:cNvPr id="204" name="Группа 203">
                  <a:extLst>
                    <a:ext uri="{FF2B5EF4-FFF2-40B4-BE49-F238E27FC236}">
                      <a16:creationId xmlns:a16="http://schemas.microsoft.com/office/drawing/2014/main" id="{8EFE48A6-8422-480D-B5FF-1E3CC1289F56}"/>
                    </a:ext>
                  </a:extLst>
                </p:cNvPr>
                <p:cNvGrpSpPr/>
                <p:nvPr/>
              </p:nvGrpSpPr>
              <p:grpSpPr>
                <a:xfrm>
                  <a:off x="1310756" y="705042"/>
                  <a:ext cx="8165017" cy="5362383"/>
                  <a:chOff x="1310756" y="705042"/>
                  <a:chExt cx="8165017" cy="5362383"/>
                </a:xfrm>
              </p:grpSpPr>
              <p:grpSp>
                <p:nvGrpSpPr>
                  <p:cNvPr id="62" name="Группа 61">
                    <a:extLst>
                      <a:ext uri="{FF2B5EF4-FFF2-40B4-BE49-F238E27FC236}">
                        <a16:creationId xmlns:a16="http://schemas.microsoft.com/office/drawing/2014/main" id="{6570AD8E-E5F0-463A-A074-E287B62F22E7}"/>
                      </a:ext>
                    </a:extLst>
                  </p:cNvPr>
                  <p:cNvGrpSpPr/>
                  <p:nvPr/>
                </p:nvGrpSpPr>
                <p:grpSpPr>
                  <a:xfrm>
                    <a:off x="1310756" y="849924"/>
                    <a:ext cx="7087809" cy="4249600"/>
                    <a:chOff x="1310756" y="849924"/>
                    <a:chExt cx="7087809" cy="4249600"/>
                  </a:xfrm>
                </p:grpSpPr>
                <p:grpSp>
                  <p:nvGrpSpPr>
                    <p:cNvPr id="36" name="Группа 35">
                      <a:extLst>
                        <a:ext uri="{FF2B5EF4-FFF2-40B4-BE49-F238E27FC236}">
                          <a16:creationId xmlns:a16="http://schemas.microsoft.com/office/drawing/2014/main" id="{FE316A71-9614-409E-98CF-F22EDE260E2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10756" y="849924"/>
                      <a:ext cx="7087809" cy="4249600"/>
                      <a:chOff x="1310756" y="849924"/>
                      <a:chExt cx="7087809" cy="4249600"/>
                    </a:xfrm>
                  </p:grpSpPr>
                  <p:grpSp>
                    <p:nvGrpSpPr>
                      <p:cNvPr id="4" name="Группа 3">
                        <a:extLst>
                          <a:ext uri="{FF2B5EF4-FFF2-40B4-BE49-F238E27FC236}">
                            <a16:creationId xmlns:a16="http://schemas.microsoft.com/office/drawing/2014/main" id="{C8F0910D-5665-4B27-99A7-DFDD7A8F910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310756" y="849924"/>
                        <a:ext cx="7087809" cy="4249600"/>
                        <a:chOff x="1310756" y="849924"/>
                        <a:chExt cx="7087809" cy="4249600"/>
                      </a:xfrm>
                    </p:grpSpPr>
                    <p:grpSp>
                      <p:nvGrpSpPr>
                        <p:cNvPr id="5" name="Группа 4">
                          <a:extLst>
                            <a:ext uri="{FF2B5EF4-FFF2-40B4-BE49-F238E27FC236}">
                              <a16:creationId xmlns:a16="http://schemas.microsoft.com/office/drawing/2014/main" id="{1893AE76-C392-40E6-875C-B3A1805B9CF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921159" y="849924"/>
                          <a:ext cx="5856079" cy="2877250"/>
                          <a:chOff x="1921159" y="849924"/>
                          <a:chExt cx="5856079" cy="2877250"/>
                        </a:xfrm>
                      </p:grpSpPr>
                      <p:cxnSp>
                        <p:nvCxnSpPr>
                          <p:cNvPr id="15" name="Прямая соединительная линия 14">
                            <a:extLst>
                              <a:ext uri="{FF2B5EF4-FFF2-40B4-BE49-F238E27FC236}">
                                <a16:creationId xmlns:a16="http://schemas.microsoft.com/office/drawing/2014/main" id="{72D09B67-617D-4458-B995-4B31779D8131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2860646" y="906011"/>
                            <a:ext cx="3965667" cy="0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" name="Прямая соединительная линия 15">
                            <a:extLst>
                              <a:ext uri="{FF2B5EF4-FFF2-40B4-BE49-F238E27FC236}">
                                <a16:creationId xmlns:a16="http://schemas.microsoft.com/office/drawing/2014/main" id="{A6A7420A-78CD-4133-A2F3-AEDCBD54D47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2860646" y="859293"/>
                            <a:ext cx="0" cy="49238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" name="Прямая соединительная линия 16">
                            <a:extLst>
                              <a:ext uri="{FF2B5EF4-FFF2-40B4-BE49-F238E27FC236}">
                                <a16:creationId xmlns:a16="http://schemas.microsoft.com/office/drawing/2014/main" id="{0419D807-D936-4238-8704-DA943FE4D29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829123" y="849924"/>
                            <a:ext cx="0" cy="58607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8" name="Прямая соединительная линия 17">
                            <a:extLst>
                              <a:ext uri="{FF2B5EF4-FFF2-40B4-BE49-F238E27FC236}">
                                <a16:creationId xmlns:a16="http://schemas.microsoft.com/office/drawing/2014/main" id="{1A4EA07D-0991-4401-A220-2B000B9C5AB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832553" y="849924"/>
                            <a:ext cx="886345" cy="0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9" name="Прямая соединительная линия 18">
                            <a:extLst>
                              <a:ext uri="{FF2B5EF4-FFF2-40B4-BE49-F238E27FC236}">
                                <a16:creationId xmlns:a16="http://schemas.microsoft.com/office/drawing/2014/main" id="{FB022A2E-A069-4314-AB3C-38877AEDB48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1962054" y="849924"/>
                            <a:ext cx="900404" cy="9250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0" name="Прямая соединительная линия 19">
                            <a:extLst>
                              <a:ext uri="{FF2B5EF4-FFF2-40B4-BE49-F238E27FC236}">
                                <a16:creationId xmlns:a16="http://schemas.microsoft.com/office/drawing/2014/main" id="{A383B4A9-6676-4782-A4D2-4A5AA0FF363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1930212" y="903800"/>
                            <a:ext cx="0" cy="1413887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1" name="Прямая соединительная линия 20">
                            <a:extLst>
                              <a:ext uri="{FF2B5EF4-FFF2-40B4-BE49-F238E27FC236}">
                                <a16:creationId xmlns:a16="http://schemas.microsoft.com/office/drawing/2014/main" id="{1DC93FE5-5CB4-43A8-BDC2-2BAE85561FA4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1921159" y="2317687"/>
                            <a:ext cx="613811" cy="0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2" name="Прямая соединительная линия 21">
                            <a:extLst>
                              <a:ext uri="{FF2B5EF4-FFF2-40B4-BE49-F238E27FC236}">
                                <a16:creationId xmlns:a16="http://schemas.microsoft.com/office/drawing/2014/main" id="{3588D29D-8567-4C49-B741-88A9F569BD1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775979" y="903800"/>
                            <a:ext cx="0" cy="1414864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3" name="Прямая соединительная линия 22">
                            <a:extLst>
                              <a:ext uri="{FF2B5EF4-FFF2-40B4-BE49-F238E27FC236}">
                                <a16:creationId xmlns:a16="http://schemas.microsoft.com/office/drawing/2014/main" id="{2932F2A0-1270-4704-9974-5C0720D2BCFF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7163427" y="2316339"/>
                            <a:ext cx="613811" cy="0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24" name="Группа 23">
                            <a:extLst>
                              <a:ext uri="{FF2B5EF4-FFF2-40B4-BE49-F238E27FC236}">
                                <a16:creationId xmlns:a16="http://schemas.microsoft.com/office/drawing/2014/main" id="{850E405F-B41B-4396-861A-4147B4B1A3E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2700262">
                            <a:off x="2551564" y="2264491"/>
                            <a:ext cx="55296" cy="87323"/>
                            <a:chOff x="2534970" y="2229016"/>
                            <a:chExt cx="55296" cy="87323"/>
                          </a:xfrm>
                        </p:grpSpPr>
                        <p:cxnSp>
                          <p:nvCxnSpPr>
                            <p:cNvPr id="31" name="Прямая соединительная линия 30">
                              <a:extLst>
                                <a:ext uri="{FF2B5EF4-FFF2-40B4-BE49-F238E27FC236}">
                                  <a16:creationId xmlns:a16="http://schemas.microsoft.com/office/drawing/2014/main" id="{FA2D5E39-DB06-4E33-8F5B-6A7126607EBB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 flipV="1">
                              <a:off x="2534970" y="2249586"/>
                              <a:ext cx="0" cy="66753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2" name="Прямая соединительная линия 31">
                              <a:extLst>
                                <a:ext uri="{FF2B5EF4-FFF2-40B4-BE49-F238E27FC236}">
                                  <a16:creationId xmlns:a16="http://schemas.microsoft.com/office/drawing/2014/main" id="{B54EC463-B8E6-4E3F-B3F1-4453E290A099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 flipV="1">
                              <a:off x="2590266" y="2248238"/>
                              <a:ext cx="0" cy="66753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3" name="Прямая соединительная линия 32">
                              <a:extLst>
                                <a:ext uri="{FF2B5EF4-FFF2-40B4-BE49-F238E27FC236}">
                                  <a16:creationId xmlns:a16="http://schemas.microsoft.com/office/drawing/2014/main" id="{FFF3EEA9-ADF7-4404-9B9E-4D95D286987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8899738" flipH="1" flipV="1">
                              <a:off x="2541839" y="2224956"/>
                              <a:ext cx="44182" cy="52301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25" name="Группа 24">
                            <a:extLst>
                              <a:ext uri="{FF2B5EF4-FFF2-40B4-BE49-F238E27FC236}">
                                <a16:creationId xmlns:a16="http://schemas.microsoft.com/office/drawing/2014/main" id="{7AE3384D-43D2-4EF1-B381-301C8B09505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9454794">
                            <a:off x="7104788" y="2279188"/>
                            <a:ext cx="55296" cy="68101"/>
                            <a:chOff x="2534970" y="2248238"/>
                            <a:chExt cx="55296" cy="68101"/>
                          </a:xfrm>
                        </p:grpSpPr>
                        <p:cxnSp>
                          <p:nvCxnSpPr>
                            <p:cNvPr id="28" name="Прямая соединительная линия 27">
                              <a:extLst>
                                <a:ext uri="{FF2B5EF4-FFF2-40B4-BE49-F238E27FC236}">
                                  <a16:creationId xmlns:a16="http://schemas.microsoft.com/office/drawing/2014/main" id="{61AE75EB-993E-4A61-A351-0A20503C446F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 flipV="1">
                              <a:off x="2534970" y="2249586"/>
                              <a:ext cx="0" cy="66753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9" name="Прямая соединительная линия 28">
                              <a:extLst>
                                <a:ext uri="{FF2B5EF4-FFF2-40B4-BE49-F238E27FC236}">
                                  <a16:creationId xmlns:a16="http://schemas.microsoft.com/office/drawing/2014/main" id="{9DC1D4C9-D55B-4485-A802-39CBBBC341D0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 flipV="1">
                              <a:off x="2590266" y="2248238"/>
                              <a:ext cx="0" cy="66753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0" name="Прямая соединительная линия 29">
                              <a:extLst>
                                <a:ext uri="{FF2B5EF4-FFF2-40B4-BE49-F238E27FC236}">
                                  <a16:creationId xmlns:a16="http://schemas.microsoft.com/office/drawing/2014/main" id="{56DDBB9C-E49E-41F0-B6B0-323F2E24826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 flipV="1">
                              <a:off x="2534970" y="2248238"/>
                              <a:ext cx="55296" cy="1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6" name="Прямая соединительная линия 25">
                            <a:extLst>
                              <a:ext uri="{FF2B5EF4-FFF2-40B4-BE49-F238E27FC236}">
                                <a16:creationId xmlns:a16="http://schemas.microsoft.com/office/drawing/2014/main" id="{623120D5-70EF-4BF6-BB4B-3D5DB6DE5EE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2568838" y="2357027"/>
                            <a:ext cx="0" cy="1359311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7" name="Прямая соединительная линия 26">
                            <a:extLst>
                              <a:ext uri="{FF2B5EF4-FFF2-40B4-BE49-F238E27FC236}">
                                <a16:creationId xmlns:a16="http://schemas.microsoft.com/office/drawing/2014/main" id="{53626790-F715-4B98-8BC1-599A5BA5951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124098" y="2352563"/>
                            <a:ext cx="0" cy="1374611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6" name="Прямая соединительная линия 5">
                          <a:extLst>
                            <a:ext uri="{FF2B5EF4-FFF2-40B4-BE49-F238E27FC236}">
                              <a16:creationId xmlns:a16="http://schemas.microsoft.com/office/drawing/2014/main" id="{B66CD271-5436-4062-B06F-19881A5A0F8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855913" y="5049838"/>
                          <a:ext cx="3990948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" name="Прямая соединительная линия 6">
                          <a:extLst>
                            <a:ext uri="{FF2B5EF4-FFF2-40B4-BE49-F238E27FC236}">
                              <a16:creationId xmlns:a16="http://schemas.microsoft.com/office/drawing/2014/main" id="{844BE5F0-66EA-41C0-8A35-D4925F81C11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6852316" y="5045228"/>
                          <a:ext cx="1404" cy="50982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" name="Прямая соединительная линия 7">
                          <a:extLst>
                            <a:ext uri="{FF2B5EF4-FFF2-40B4-BE49-F238E27FC236}">
                              <a16:creationId xmlns:a16="http://schemas.microsoft.com/office/drawing/2014/main" id="{341E2925-6AD4-4DF7-833A-EE10707CA92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2846851" y="5045227"/>
                          <a:ext cx="1404" cy="50982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" name="Прямая соединительная линия 8">
                          <a:extLst>
                            <a:ext uri="{FF2B5EF4-FFF2-40B4-BE49-F238E27FC236}">
                              <a16:creationId xmlns:a16="http://schemas.microsoft.com/office/drawing/2014/main" id="{2494D07E-4D6C-494A-9BCE-330266BA2397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7124098" y="3727174"/>
                          <a:ext cx="1274467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" name="Прямая соединительная линия 9">
                          <a:extLst>
                            <a:ext uri="{FF2B5EF4-FFF2-40B4-BE49-F238E27FC236}">
                              <a16:creationId xmlns:a16="http://schemas.microsoft.com/office/drawing/2014/main" id="{D1DF2B9E-5959-40E1-9186-82BC19BE950C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1310756" y="3720550"/>
                          <a:ext cx="1274467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" name="Прямая соединительная линия 10">
                          <a:extLst>
                            <a:ext uri="{FF2B5EF4-FFF2-40B4-BE49-F238E27FC236}">
                              <a16:creationId xmlns:a16="http://schemas.microsoft.com/office/drawing/2014/main" id="{9590D799-BD51-4DEE-BDC0-06054342624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8398565" y="3716338"/>
                          <a:ext cx="0" cy="1379871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" name="Прямая соединительная линия 11">
                          <a:extLst>
                            <a:ext uri="{FF2B5EF4-FFF2-40B4-BE49-F238E27FC236}">
                              <a16:creationId xmlns:a16="http://schemas.microsoft.com/office/drawing/2014/main" id="{CA09559D-F1B4-4DBF-9C53-B6E5EF44AA2A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6846861" y="5096209"/>
                          <a:ext cx="1551704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" name="Прямая соединительная линия 12">
                          <a:extLst>
                            <a:ext uri="{FF2B5EF4-FFF2-40B4-BE49-F238E27FC236}">
                              <a16:creationId xmlns:a16="http://schemas.microsoft.com/office/drawing/2014/main" id="{3F5D570C-E715-49BB-8E55-DDF4285B3B4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1315297" y="3719653"/>
                          <a:ext cx="0" cy="1379871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" name="Прямая соединительная линия 13">
                          <a:extLst>
                            <a:ext uri="{FF2B5EF4-FFF2-40B4-BE49-F238E27FC236}">
                              <a16:creationId xmlns:a16="http://schemas.microsoft.com/office/drawing/2014/main" id="{283DFBC1-E45F-4410-89C8-6D68F49FDB4A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1315297" y="5096209"/>
                          <a:ext cx="1531554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4" name="Блок-схема: узел 33">
                        <a:extLst>
                          <a:ext uri="{FF2B5EF4-FFF2-40B4-BE49-F238E27FC236}">
                            <a16:creationId xmlns:a16="http://schemas.microsoft.com/office/drawing/2014/main" id="{A6884111-1A70-4C6F-BBCF-E234F03176B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32933" y="1390658"/>
                        <a:ext cx="3240000" cy="31680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35" name="Блок-схема: узел 34">
                        <a:extLst>
                          <a:ext uri="{FF2B5EF4-FFF2-40B4-BE49-F238E27FC236}">
                            <a16:creationId xmlns:a16="http://schemas.microsoft.com/office/drawing/2014/main" id="{2E0CD517-B33E-41F8-90B7-ED901B15903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270613" y="1428758"/>
                        <a:ext cx="3163879" cy="30960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/>
                      </a:p>
                    </p:txBody>
                  </p:sp>
                </p:grpSp>
                <p:grpSp>
                  <p:nvGrpSpPr>
                    <p:cNvPr id="40" name="Группа 39">
                      <a:extLst>
                        <a:ext uri="{FF2B5EF4-FFF2-40B4-BE49-F238E27FC236}">
                          <a16:creationId xmlns:a16="http://schemas.microsoft.com/office/drawing/2014/main" id="{585CCAD4-EE61-41B6-9609-BFEE7F30C03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552825" y="1209683"/>
                      <a:ext cx="381000" cy="380992"/>
                      <a:chOff x="9401175" y="1428758"/>
                      <a:chExt cx="457200" cy="457200"/>
                    </a:xfrm>
                  </p:grpSpPr>
                  <p:sp>
                    <p:nvSpPr>
                      <p:cNvPr id="37" name="Блок-схема: узел 36">
                        <a:extLst>
                          <a:ext uri="{FF2B5EF4-FFF2-40B4-BE49-F238E27FC236}">
                            <a16:creationId xmlns:a16="http://schemas.microsoft.com/office/drawing/2014/main" id="{067565C6-6607-43E9-BBB3-447D3DA6E46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01175" y="1428758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38" name="Блок-схема: узел 37">
                        <a:extLst>
                          <a:ext uri="{FF2B5EF4-FFF2-40B4-BE49-F238E27FC236}">
                            <a16:creationId xmlns:a16="http://schemas.microsoft.com/office/drawing/2014/main" id="{99F5E100-F677-4FCE-88A0-BE6D9AD279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500969" y="1533235"/>
                        <a:ext cx="260408" cy="251468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39" name="Дуга 38">
                        <a:extLst>
                          <a:ext uri="{FF2B5EF4-FFF2-40B4-BE49-F238E27FC236}">
                            <a16:creationId xmlns:a16="http://schemas.microsoft.com/office/drawing/2014/main" id="{D75B8EAC-6B30-4ACF-9B93-A43DFE97C0C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48799" y="1476375"/>
                        <a:ext cx="360000" cy="360000"/>
                      </a:xfrm>
                      <a:prstGeom prst="arc">
                        <a:avLst>
                          <a:gd name="adj1" fmla="val 16200000"/>
                          <a:gd name="adj2" fmla="val 14303550"/>
                        </a:avLst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41" name="Группа 40">
                      <a:extLst>
                        <a:ext uri="{FF2B5EF4-FFF2-40B4-BE49-F238E27FC236}">
                          <a16:creationId xmlns:a16="http://schemas.microsoft.com/office/drawing/2014/main" id="{FD786887-CF3E-42FB-9676-8E7B939971C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743575" y="1181108"/>
                      <a:ext cx="381000" cy="380992"/>
                      <a:chOff x="9401175" y="1428758"/>
                      <a:chExt cx="457200" cy="457200"/>
                    </a:xfrm>
                  </p:grpSpPr>
                  <p:sp>
                    <p:nvSpPr>
                      <p:cNvPr id="42" name="Блок-схема: узел 41">
                        <a:extLst>
                          <a:ext uri="{FF2B5EF4-FFF2-40B4-BE49-F238E27FC236}">
                            <a16:creationId xmlns:a16="http://schemas.microsoft.com/office/drawing/2014/main" id="{E99672B2-A5D0-45F3-AAAE-0D633EA3543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01175" y="1428758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43" name="Блок-схема: узел 42">
                        <a:extLst>
                          <a:ext uri="{FF2B5EF4-FFF2-40B4-BE49-F238E27FC236}">
                            <a16:creationId xmlns:a16="http://schemas.microsoft.com/office/drawing/2014/main" id="{82EF0991-973A-4F68-B157-1D53DEF798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96280" y="1528544"/>
                        <a:ext cx="267232" cy="254827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44" name="Дуга 43">
                        <a:extLst>
                          <a:ext uri="{FF2B5EF4-FFF2-40B4-BE49-F238E27FC236}">
                            <a16:creationId xmlns:a16="http://schemas.microsoft.com/office/drawing/2014/main" id="{38385DB3-728E-4481-A430-4223459218F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48799" y="1476375"/>
                        <a:ext cx="360000" cy="360000"/>
                      </a:xfrm>
                      <a:prstGeom prst="arc">
                        <a:avLst>
                          <a:gd name="adj1" fmla="val 16200000"/>
                          <a:gd name="adj2" fmla="val 14303550"/>
                        </a:avLst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45" name="Группа 44">
                      <a:extLst>
                        <a:ext uri="{FF2B5EF4-FFF2-40B4-BE49-F238E27FC236}">
                          <a16:creationId xmlns:a16="http://schemas.microsoft.com/office/drawing/2014/main" id="{D926E3A0-2841-4A65-B681-D7865FAF3F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714625" y="2667008"/>
                      <a:ext cx="381000" cy="380992"/>
                      <a:chOff x="9401175" y="1428758"/>
                      <a:chExt cx="457200" cy="457200"/>
                    </a:xfrm>
                  </p:grpSpPr>
                  <p:sp>
                    <p:nvSpPr>
                      <p:cNvPr id="46" name="Блок-схема: узел 45">
                        <a:extLst>
                          <a:ext uri="{FF2B5EF4-FFF2-40B4-BE49-F238E27FC236}">
                            <a16:creationId xmlns:a16="http://schemas.microsoft.com/office/drawing/2014/main" id="{D031EECC-7CEE-49DE-9FBE-796242BB1EF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01175" y="1428758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47" name="Блок-схема: узел 46">
                        <a:extLst>
                          <a:ext uri="{FF2B5EF4-FFF2-40B4-BE49-F238E27FC236}">
                            <a16:creationId xmlns:a16="http://schemas.microsoft.com/office/drawing/2014/main" id="{14504904-BCD5-4540-987C-80E93137FDC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94074" y="1528544"/>
                        <a:ext cx="264948" cy="260963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48" name="Дуга 47">
                        <a:extLst>
                          <a:ext uri="{FF2B5EF4-FFF2-40B4-BE49-F238E27FC236}">
                            <a16:creationId xmlns:a16="http://schemas.microsoft.com/office/drawing/2014/main" id="{CBCC54C4-8361-4FC4-B81A-371B5275B41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48799" y="1476375"/>
                        <a:ext cx="360000" cy="360000"/>
                      </a:xfrm>
                      <a:prstGeom prst="arc">
                        <a:avLst>
                          <a:gd name="adj1" fmla="val 16200000"/>
                          <a:gd name="adj2" fmla="val 14303550"/>
                        </a:avLst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49" name="Группа 48">
                      <a:extLst>
                        <a:ext uri="{FF2B5EF4-FFF2-40B4-BE49-F238E27FC236}">
                          <a16:creationId xmlns:a16="http://schemas.microsoft.com/office/drawing/2014/main" id="{1FA3804F-11E1-4A8B-904B-72C94E3DB5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594982" y="2659324"/>
                      <a:ext cx="381000" cy="380992"/>
                      <a:chOff x="9382733" y="1419537"/>
                      <a:chExt cx="457200" cy="457200"/>
                    </a:xfrm>
                  </p:grpSpPr>
                  <p:sp>
                    <p:nvSpPr>
                      <p:cNvPr id="50" name="Блок-схема: узел 49">
                        <a:extLst>
                          <a:ext uri="{FF2B5EF4-FFF2-40B4-BE49-F238E27FC236}">
                            <a16:creationId xmlns:a16="http://schemas.microsoft.com/office/drawing/2014/main" id="{45A4A933-8C7D-4D18-9D1A-5AFE37AC869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382733" y="1419537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51" name="Блок-схема: узел 50">
                        <a:extLst>
                          <a:ext uri="{FF2B5EF4-FFF2-40B4-BE49-F238E27FC236}">
                            <a16:creationId xmlns:a16="http://schemas.microsoft.com/office/drawing/2014/main" id="{8B6E57E3-B36C-44C5-A1F2-986938A947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77681" y="1514475"/>
                        <a:ext cx="251544" cy="260963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/>
                      </a:p>
                    </p:txBody>
                  </p:sp>
                  <p:sp>
                    <p:nvSpPr>
                      <p:cNvPr id="52" name="Дуга 51">
                        <a:extLst>
                          <a:ext uri="{FF2B5EF4-FFF2-40B4-BE49-F238E27FC236}">
                            <a16:creationId xmlns:a16="http://schemas.microsoft.com/office/drawing/2014/main" id="{47CDB1D5-BF20-4552-B13E-9941374C947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30358" y="1467154"/>
                        <a:ext cx="360000" cy="360000"/>
                      </a:xfrm>
                      <a:prstGeom prst="arc">
                        <a:avLst>
                          <a:gd name="adj1" fmla="val 16200000"/>
                          <a:gd name="adj2" fmla="val 14303550"/>
                        </a:avLst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53" name="Группа 52">
                      <a:extLst>
                        <a:ext uri="{FF2B5EF4-FFF2-40B4-BE49-F238E27FC236}">
                          <a16:creationId xmlns:a16="http://schemas.microsoft.com/office/drawing/2014/main" id="{AA7C9B8E-9C71-42F4-B6E8-D6CBA4478F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553521" y="4324362"/>
                      <a:ext cx="381000" cy="380992"/>
                      <a:chOff x="9401175" y="1428758"/>
                      <a:chExt cx="457200" cy="457200"/>
                    </a:xfrm>
                  </p:grpSpPr>
                  <p:sp>
                    <p:nvSpPr>
                      <p:cNvPr id="54" name="Блок-схема: узел 53">
                        <a:extLst>
                          <a:ext uri="{FF2B5EF4-FFF2-40B4-BE49-F238E27FC236}">
                            <a16:creationId xmlns:a16="http://schemas.microsoft.com/office/drawing/2014/main" id="{2ACE7C40-CC4F-4240-A72E-4CB30979734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01175" y="1428758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55" name="Блок-схема: узел 54">
                        <a:extLst>
                          <a:ext uri="{FF2B5EF4-FFF2-40B4-BE49-F238E27FC236}">
                            <a16:creationId xmlns:a16="http://schemas.microsoft.com/office/drawing/2014/main" id="{3FE1AF9A-57CD-4B28-8188-3C750DCF90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96280" y="1528544"/>
                        <a:ext cx="259573" cy="2665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56" name="Дуга 55">
                        <a:extLst>
                          <a:ext uri="{FF2B5EF4-FFF2-40B4-BE49-F238E27FC236}">
                            <a16:creationId xmlns:a16="http://schemas.microsoft.com/office/drawing/2014/main" id="{FCB8A554-F386-4EE7-A483-AE327963A8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48799" y="1476375"/>
                        <a:ext cx="360000" cy="360000"/>
                      </a:xfrm>
                      <a:prstGeom prst="arc">
                        <a:avLst>
                          <a:gd name="adj1" fmla="val 16200000"/>
                          <a:gd name="adj2" fmla="val 14303550"/>
                        </a:avLst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57" name="Группа 56">
                      <a:extLst>
                        <a:ext uri="{FF2B5EF4-FFF2-40B4-BE49-F238E27FC236}">
                          <a16:creationId xmlns:a16="http://schemas.microsoft.com/office/drawing/2014/main" id="{52206766-7FE0-499D-BECA-9A498BFE484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743575" y="4324358"/>
                      <a:ext cx="381000" cy="380992"/>
                      <a:chOff x="9401175" y="1428758"/>
                      <a:chExt cx="457200" cy="457200"/>
                    </a:xfrm>
                  </p:grpSpPr>
                  <p:sp>
                    <p:nvSpPr>
                      <p:cNvPr id="58" name="Блок-схема: узел 57">
                        <a:extLst>
                          <a:ext uri="{FF2B5EF4-FFF2-40B4-BE49-F238E27FC236}">
                            <a16:creationId xmlns:a16="http://schemas.microsoft.com/office/drawing/2014/main" id="{E9E7BDB7-2FCE-468D-8B6F-0FC53055D08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01175" y="1428758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59" name="Блок-схема: узел 58">
                        <a:extLst>
                          <a:ext uri="{FF2B5EF4-FFF2-40B4-BE49-F238E27FC236}">
                            <a16:creationId xmlns:a16="http://schemas.microsoft.com/office/drawing/2014/main" id="{7F6D441A-FA76-4149-9C43-1062301C03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500969" y="1533233"/>
                        <a:ext cx="253163" cy="243066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60" name="Дуга 59">
                        <a:extLst>
                          <a:ext uri="{FF2B5EF4-FFF2-40B4-BE49-F238E27FC236}">
                            <a16:creationId xmlns:a16="http://schemas.microsoft.com/office/drawing/2014/main" id="{3B5CC8E3-F2E0-4BF7-9E81-E7DB23763AF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48799" y="1476375"/>
                        <a:ext cx="360000" cy="360000"/>
                      </a:xfrm>
                      <a:prstGeom prst="arc">
                        <a:avLst>
                          <a:gd name="adj1" fmla="val 16200000"/>
                          <a:gd name="adj2" fmla="val 14303550"/>
                        </a:avLst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</p:grpSp>
              <p:sp>
                <p:nvSpPr>
                  <p:cNvPr id="61" name="Дуга 60">
                    <a:extLst>
                      <a:ext uri="{FF2B5EF4-FFF2-40B4-BE49-F238E27FC236}">
                        <a16:creationId xmlns:a16="http://schemas.microsoft.com/office/drawing/2014/main" id="{2E39B9CE-F6F3-4323-86E1-C1CDB3F0A714}"/>
                      </a:ext>
                    </a:extLst>
                  </p:cNvPr>
                  <p:cNvSpPr/>
                  <p:nvPr/>
                </p:nvSpPr>
                <p:spPr>
                  <a:xfrm>
                    <a:off x="2909831" y="1080087"/>
                    <a:ext cx="3877475" cy="3768133"/>
                  </a:xfrm>
                  <a:prstGeom prst="arc">
                    <a:avLst>
                      <a:gd name="adj1" fmla="val 16200000"/>
                      <a:gd name="adj2" fmla="val 16036778"/>
                    </a:avLst>
                  </a:prstGeom>
                  <a:ln>
                    <a:solidFill>
                      <a:schemeClr val="tx1"/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cxnSp>
                <p:nvCxnSpPr>
                  <p:cNvPr id="64" name="Прямая соединительная линия 63">
                    <a:extLst>
                      <a:ext uri="{FF2B5EF4-FFF2-40B4-BE49-F238E27FC236}">
                        <a16:creationId xmlns:a16="http://schemas.microsoft.com/office/drawing/2014/main" id="{6C213E6A-2119-458C-855B-53EE6D80817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26313" y="906011"/>
                    <a:ext cx="1511045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Прямая соединительная линия 65">
                    <a:extLst>
                      <a:ext uri="{FF2B5EF4-FFF2-40B4-BE49-F238E27FC236}">
                        <a16:creationId xmlns:a16="http://schemas.microsoft.com/office/drawing/2014/main" id="{BD84B01C-711A-4A00-8614-DEF0EF527B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46693" y="849924"/>
                    <a:ext cx="172908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Прямая соединительная линия 67">
                    <a:extLst>
                      <a:ext uri="{FF2B5EF4-FFF2-40B4-BE49-F238E27FC236}">
                        <a16:creationId xmlns:a16="http://schemas.microsoft.com/office/drawing/2014/main" id="{F83E1AA1-4ABA-4210-BDED-0CBE5DEC10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93332" y="2316339"/>
                    <a:ext cx="1274467" cy="134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Прямая соединительная линия 69">
                    <a:extLst>
                      <a:ext uri="{FF2B5EF4-FFF2-40B4-BE49-F238E27FC236}">
                        <a16:creationId xmlns:a16="http://schemas.microsoft.com/office/drawing/2014/main" id="{65A86EF4-FCD5-40DA-A70D-8D68E4AC6A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98565" y="3727174"/>
                    <a:ext cx="669234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Прямая соединительная линия 77">
                    <a:extLst>
                      <a:ext uri="{FF2B5EF4-FFF2-40B4-BE49-F238E27FC236}">
                        <a16:creationId xmlns:a16="http://schemas.microsoft.com/office/drawing/2014/main" id="{868F3305-D80D-4008-8856-56ECF3E382E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98565" y="5096176"/>
                    <a:ext cx="1077208" cy="3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Прямая соединительная линия 78">
                    <a:extLst>
                      <a:ext uri="{FF2B5EF4-FFF2-40B4-BE49-F238E27FC236}">
                        <a16:creationId xmlns:a16="http://schemas.microsoft.com/office/drawing/2014/main" id="{57CD6C6B-7BBA-424F-96D6-8CEDFCE81A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81353" y="3727174"/>
                    <a:ext cx="0" cy="138472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единительная линия 80">
                    <a:extLst>
                      <a:ext uri="{FF2B5EF4-FFF2-40B4-BE49-F238E27FC236}">
                        <a16:creationId xmlns:a16="http://schemas.microsoft.com/office/drawing/2014/main" id="{BE8DC4E1-7B44-4EA7-A2F9-05FD7B0AA5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8881353" y="2290306"/>
                    <a:ext cx="9525" cy="14327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Прямая соединительная линия 83">
                    <a:extLst>
                      <a:ext uri="{FF2B5EF4-FFF2-40B4-BE49-F238E27FC236}">
                        <a16:creationId xmlns:a16="http://schemas.microsoft.com/office/drawing/2014/main" id="{683BEC81-A4A6-4B2E-A10F-D6AC70F83F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90590" y="849924"/>
                    <a:ext cx="0" cy="146776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Прямая со стрелкой 87">
                    <a:extLst>
                      <a:ext uri="{FF2B5EF4-FFF2-40B4-BE49-F238E27FC236}">
                        <a16:creationId xmlns:a16="http://schemas.microsoft.com/office/drawing/2014/main" id="{599966A0-C8D5-4F96-A54A-859EAE39D3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259723" y="705042"/>
                    <a:ext cx="0" cy="144882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Прямая со стрелкой 91">
                    <a:extLst>
                      <a:ext uri="{FF2B5EF4-FFF2-40B4-BE49-F238E27FC236}">
                        <a16:creationId xmlns:a16="http://schemas.microsoft.com/office/drawing/2014/main" id="{89F94DE6-201A-4812-8900-51C64B012B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261262" y="903800"/>
                    <a:ext cx="0" cy="33099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Прямая соединительная линия 94">
                    <a:extLst>
                      <a:ext uri="{FF2B5EF4-FFF2-40B4-BE49-F238E27FC236}">
                        <a16:creationId xmlns:a16="http://schemas.microsoft.com/office/drawing/2014/main" id="{86E7EB72-49D8-41BB-98A4-1BC5BEF5D63A}"/>
                      </a:ext>
                    </a:extLst>
                  </p:cNvPr>
                  <p:cNvCxnSpPr/>
                  <p:nvPr/>
                </p:nvCxnSpPr>
                <p:spPr>
                  <a:xfrm>
                    <a:off x="8259723" y="849924"/>
                    <a:ext cx="0" cy="560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CF209FB4-A8B2-4DAF-9E0C-FD984E474639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011436" y="959675"/>
                    <a:ext cx="2760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1</a:t>
                    </a:r>
                    <a:endParaRPr lang="ru-RU" sz="1400" dirty="0"/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68550A24-3D94-4770-99D2-5B418921EEEC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492155" y="1403292"/>
                    <a:ext cx="57900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55</a:t>
                    </a:r>
                    <a:r>
                      <a:rPr lang="en-US" sz="1400" baseline="30000" dirty="0"/>
                      <a:t>+0</a:t>
                    </a:r>
                    <a:r>
                      <a:rPr lang="ru-RU" sz="1400" baseline="30000" dirty="0"/>
                      <a:t>.6</a:t>
                    </a:r>
                    <a:endParaRPr lang="ru-RU" sz="1400" dirty="0"/>
                  </a:p>
                </p:txBody>
              </p:sp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1AE59FF9-2EC2-4EF7-96E3-1AD3218A5D23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570781" y="2821665"/>
                    <a:ext cx="3674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44</a:t>
                    </a:r>
                  </a:p>
                </p:txBody>
              </p:sp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E7EF31EE-4D7E-4315-BC7D-DE50E70AD773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501202" y="4237950"/>
                    <a:ext cx="57900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50</a:t>
                    </a:r>
                    <a:r>
                      <a:rPr lang="ru-RU" sz="1400" baseline="30000" dirty="0"/>
                      <a:t>+0.4</a:t>
                    </a:r>
                    <a:endParaRPr lang="ru-RU" sz="1400" dirty="0"/>
                  </a:p>
                </p:txBody>
              </p:sp>
              <p:cxnSp>
                <p:nvCxnSpPr>
                  <p:cNvPr id="104" name="Прямая соединительная линия 103">
                    <a:extLst>
                      <a:ext uri="{FF2B5EF4-FFF2-40B4-BE49-F238E27FC236}">
                        <a16:creationId xmlns:a16="http://schemas.microsoft.com/office/drawing/2014/main" id="{F9DD8EBC-919F-4076-A526-BDB4EA0541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57271" y="849924"/>
                    <a:ext cx="1" cy="424775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7" name="TextBox 106">
                    <a:extLst>
                      <a:ext uri="{FF2B5EF4-FFF2-40B4-BE49-F238E27FC236}">
                        <a16:creationId xmlns:a16="http://schemas.microsoft.com/office/drawing/2014/main" id="{6140E35C-B6CA-462F-8A02-9F9E80F094B4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877287" y="2696280"/>
                    <a:ext cx="45878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150</a:t>
                    </a:r>
                  </a:p>
                </p:txBody>
              </p:sp>
              <p:cxnSp>
                <p:nvCxnSpPr>
                  <p:cNvPr id="120" name="Прямая соединительная линия 119">
                    <a:extLst>
                      <a:ext uri="{FF2B5EF4-FFF2-40B4-BE49-F238E27FC236}">
                        <a16:creationId xmlns:a16="http://schemas.microsoft.com/office/drawing/2014/main" id="{1FCB91BF-1E3F-4C7F-B2D0-16A1B933C41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925820" y="849924"/>
                    <a:ext cx="45759" cy="5874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Прямая соединительная линия 125">
                    <a:extLst>
                      <a:ext uri="{FF2B5EF4-FFF2-40B4-BE49-F238E27FC236}">
                        <a16:creationId xmlns:a16="http://schemas.microsoft.com/office/drawing/2014/main" id="{983E9E1D-3BD0-4BC4-9BD9-5AB1C7850D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18898" y="849924"/>
                    <a:ext cx="54954" cy="538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" name="Прямая соединительная линия 2">
                    <a:extLst>
                      <a:ext uri="{FF2B5EF4-FFF2-40B4-BE49-F238E27FC236}">
                        <a16:creationId xmlns:a16="http://schemas.microsoft.com/office/drawing/2014/main" id="{4446A84A-261B-4794-BE88-885A8DA3E697}"/>
                      </a:ext>
                    </a:extLst>
                  </p:cNvPr>
                  <p:cNvCxnSpPr>
                    <a:cxnSpLocks/>
                    <a:endCxn id="35" idx="4"/>
                  </p:cNvCxnSpPr>
                  <p:nvPr/>
                </p:nvCxnSpPr>
                <p:spPr>
                  <a:xfrm>
                    <a:off x="4852553" y="2857504"/>
                    <a:ext cx="0" cy="16672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lg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Прямая соединительная линия 82">
                    <a:extLst>
                      <a:ext uri="{FF2B5EF4-FFF2-40B4-BE49-F238E27FC236}">
                        <a16:creationId xmlns:a16="http://schemas.microsoft.com/office/drawing/2014/main" id="{6D1AD697-CED9-4D4B-97CD-EDB77ADA3799}"/>
                      </a:ext>
                    </a:extLst>
                  </p:cNvPr>
                  <p:cNvCxnSpPr>
                    <a:cxnSpLocks/>
                    <a:endCxn id="46" idx="6"/>
                  </p:cNvCxnSpPr>
                  <p:nvPr/>
                </p:nvCxnSpPr>
                <p:spPr>
                  <a:xfrm flipH="1">
                    <a:off x="3095625" y="2857504"/>
                    <a:ext cx="3372634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lg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Прямая соединительная линия 86">
                    <a:extLst>
                      <a:ext uri="{FF2B5EF4-FFF2-40B4-BE49-F238E27FC236}">
                        <a16:creationId xmlns:a16="http://schemas.microsoft.com/office/drawing/2014/main" id="{3C3C8D66-8CA9-4742-ACBC-E62499ED4D0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199377" y="1880239"/>
                    <a:ext cx="3201560" cy="202877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9F647F05-1958-4DDA-BE25-9DE1FF774708}"/>
                      </a:ext>
                    </a:extLst>
                  </p:cNvPr>
                  <p:cNvSpPr txBox="1"/>
                  <p:nvPr/>
                </p:nvSpPr>
                <p:spPr>
                  <a:xfrm rot="19660574">
                    <a:off x="3875713" y="2931949"/>
                    <a:ext cx="61747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Ø 126</a:t>
                    </a:r>
                    <a:endParaRPr lang="ru-RU" sz="1400" dirty="0"/>
                  </a:p>
                </p:txBody>
              </p:sp>
              <p:cxnSp>
                <p:nvCxnSpPr>
                  <p:cNvPr id="77" name="Прямая со стрелкой 76">
                    <a:extLst>
                      <a:ext uri="{FF2B5EF4-FFF2-40B4-BE49-F238E27FC236}">
                        <a16:creationId xmlns:a16="http://schemas.microsoft.com/office/drawing/2014/main" id="{9690A1E9-6332-475F-95AA-9962CB18F8D3}"/>
                      </a:ext>
                    </a:extLst>
                  </p:cNvPr>
                  <p:cNvCxnSpPr>
                    <a:cxnSpLocks/>
                    <a:endCxn id="58" idx="2"/>
                  </p:cNvCxnSpPr>
                  <p:nvPr/>
                </p:nvCxnSpPr>
                <p:spPr>
                  <a:xfrm>
                    <a:off x="5443575" y="4514854"/>
                    <a:ext cx="300000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none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Прямая со стрелкой 95">
                    <a:extLst>
                      <a:ext uri="{FF2B5EF4-FFF2-40B4-BE49-F238E27FC236}">
                        <a16:creationId xmlns:a16="http://schemas.microsoft.com/office/drawing/2014/main" id="{625E39EB-9BF8-4232-9153-9C680D63B35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111938" y="4514854"/>
                    <a:ext cx="105148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none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Прямая соединительная линия 85">
                    <a:extLst>
                      <a:ext uri="{FF2B5EF4-FFF2-40B4-BE49-F238E27FC236}">
                        <a16:creationId xmlns:a16="http://schemas.microsoft.com/office/drawing/2014/main" id="{B4F31C69-8404-4828-B86A-0742B87A6D8E}"/>
                      </a:ext>
                    </a:extLst>
                  </p:cNvPr>
                  <p:cNvCxnSpPr>
                    <a:stCxn id="58" idx="2"/>
                    <a:endCxn id="58" idx="6"/>
                  </p:cNvCxnSpPr>
                  <p:nvPr/>
                </p:nvCxnSpPr>
                <p:spPr>
                  <a:xfrm>
                    <a:off x="5743575" y="4514854"/>
                    <a:ext cx="381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3E476A9B-5CA1-4BF6-86FD-69293C7B7B4F}"/>
                      </a:ext>
                    </a:extLst>
                  </p:cNvPr>
                  <p:cNvSpPr txBox="1"/>
                  <p:nvPr/>
                </p:nvSpPr>
                <p:spPr>
                  <a:xfrm>
                    <a:off x="6343650" y="4248150"/>
                    <a:ext cx="895053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6 </a:t>
                    </a:r>
                    <a:r>
                      <a:rPr lang="ru-RU" sz="1400" dirty="0"/>
                      <a:t>отв. М8</a:t>
                    </a:r>
                  </a:p>
                </p:txBody>
              </p:sp>
              <p:cxnSp>
                <p:nvCxnSpPr>
                  <p:cNvPr id="100" name="Прямая соединительная линия 99">
                    <a:extLst>
                      <a:ext uri="{FF2B5EF4-FFF2-40B4-BE49-F238E27FC236}">
                        <a16:creationId xmlns:a16="http://schemas.microsoft.com/office/drawing/2014/main" id="{804221ED-FC1A-46BC-A8C1-7E2E65BADF4F}"/>
                      </a:ext>
                    </a:extLst>
                  </p:cNvPr>
                  <p:cNvCxnSpPr/>
                  <p:nvPr/>
                </p:nvCxnSpPr>
                <p:spPr>
                  <a:xfrm>
                    <a:off x="6846861" y="5035702"/>
                    <a:ext cx="1897089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Прямая со стрелкой 105">
                    <a:extLst>
                      <a:ext uri="{FF2B5EF4-FFF2-40B4-BE49-F238E27FC236}">
                        <a16:creationId xmlns:a16="http://schemas.microsoft.com/office/drawing/2014/main" id="{B27D5695-35A5-4CD0-BE2A-61512EA800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631198" y="4633914"/>
                    <a:ext cx="0" cy="39748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Прямая со стрелкой 107">
                    <a:extLst>
                      <a:ext uri="{FF2B5EF4-FFF2-40B4-BE49-F238E27FC236}">
                        <a16:creationId xmlns:a16="http://schemas.microsoft.com/office/drawing/2014/main" id="{FD8B16E6-51D6-4B69-86AC-917BCA69473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631198" y="5098075"/>
                    <a:ext cx="0" cy="26450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Прямая соединительная линия 109">
                    <a:extLst>
                      <a:ext uri="{FF2B5EF4-FFF2-40B4-BE49-F238E27FC236}">
                        <a16:creationId xmlns:a16="http://schemas.microsoft.com/office/drawing/2014/main" id="{5809DC65-49BC-4D8D-8016-9700C067BA1A}"/>
                      </a:ext>
                    </a:extLst>
                  </p:cNvPr>
                  <p:cNvCxnSpPr/>
                  <p:nvPr/>
                </p:nvCxnSpPr>
                <p:spPr>
                  <a:xfrm>
                    <a:off x="8627769" y="5031399"/>
                    <a:ext cx="9047" cy="15020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1" name="TextBox 110">
                    <a:extLst>
                      <a:ext uri="{FF2B5EF4-FFF2-40B4-BE49-F238E27FC236}">
                        <a16:creationId xmlns:a16="http://schemas.microsoft.com/office/drawing/2014/main" id="{EDE1E373-5009-4384-8F18-AF7B203CDB84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8391525" y="4676775"/>
                    <a:ext cx="2760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1</a:t>
                    </a:r>
                  </a:p>
                </p:txBody>
              </p:sp>
              <p:cxnSp>
                <p:nvCxnSpPr>
                  <p:cNvPr id="113" name="Прямая соединительная линия 112">
                    <a:extLst>
                      <a:ext uri="{FF2B5EF4-FFF2-40B4-BE49-F238E27FC236}">
                        <a16:creationId xmlns:a16="http://schemas.microsoft.com/office/drawing/2014/main" id="{0553801C-0872-4D51-9BD3-8C5737DCEE9A}"/>
                      </a:ext>
                    </a:extLst>
                  </p:cNvPr>
                  <p:cNvCxnSpPr/>
                  <p:nvPr/>
                </p:nvCxnSpPr>
                <p:spPr>
                  <a:xfrm>
                    <a:off x="7773852" y="2290306"/>
                    <a:ext cx="0" cy="37670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Прямая соединительная линия 117">
                    <a:extLst>
                      <a:ext uri="{FF2B5EF4-FFF2-40B4-BE49-F238E27FC236}">
                        <a16:creationId xmlns:a16="http://schemas.microsoft.com/office/drawing/2014/main" id="{0E81245F-9938-4EB4-916A-E23840C86D6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90103" y="2594142"/>
                    <a:ext cx="703229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9" name="TextBox 118">
                    <a:extLst>
                      <a:ext uri="{FF2B5EF4-FFF2-40B4-BE49-F238E27FC236}">
                        <a16:creationId xmlns:a16="http://schemas.microsoft.com/office/drawing/2014/main" id="{082A5154-1B8E-477C-B6D6-E16019AA99F2}"/>
                      </a:ext>
                    </a:extLst>
                  </p:cNvPr>
                  <p:cNvSpPr txBox="1"/>
                  <p:nvPr/>
                </p:nvSpPr>
                <p:spPr>
                  <a:xfrm>
                    <a:off x="7267575" y="2343150"/>
                    <a:ext cx="3674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23</a:t>
                    </a:r>
                  </a:p>
                </p:txBody>
              </p:sp>
              <p:cxnSp>
                <p:nvCxnSpPr>
                  <p:cNvPr id="122" name="Прямая соединительная линия 121">
                    <a:extLst>
                      <a:ext uri="{FF2B5EF4-FFF2-40B4-BE49-F238E27FC236}">
                        <a16:creationId xmlns:a16="http://schemas.microsoft.com/office/drawing/2014/main" id="{E0EBA819-C9E7-4097-A7D8-2C3811858EC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398565" y="3305175"/>
                    <a:ext cx="0" cy="41788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Прямая соединительная линия 123">
                    <a:extLst>
                      <a:ext uri="{FF2B5EF4-FFF2-40B4-BE49-F238E27FC236}">
                        <a16:creationId xmlns:a16="http://schemas.microsoft.com/office/drawing/2014/main" id="{1DEE3104-3219-4E6C-B7DA-3588B8DAA99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90103" y="3429000"/>
                    <a:ext cx="130846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Прямая соединительная линия 127">
                    <a:extLst>
                      <a:ext uri="{FF2B5EF4-FFF2-40B4-BE49-F238E27FC236}">
                        <a16:creationId xmlns:a16="http://schemas.microsoft.com/office/drawing/2014/main" id="{77733EED-1DDE-4190-B66F-AAC2D756195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15297" y="5031399"/>
                    <a:ext cx="0" cy="103602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Прямая соединительная линия 128">
                    <a:extLst>
                      <a:ext uri="{FF2B5EF4-FFF2-40B4-BE49-F238E27FC236}">
                        <a16:creationId xmlns:a16="http://schemas.microsoft.com/office/drawing/2014/main" id="{DA00A2C1-176D-4B88-A9C9-4DF5E47DFA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01897" y="5040924"/>
                    <a:ext cx="0" cy="94077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Прямая соединительная линия 130">
                    <a:extLst>
                      <a:ext uri="{FF2B5EF4-FFF2-40B4-BE49-F238E27FC236}">
                        <a16:creationId xmlns:a16="http://schemas.microsoft.com/office/drawing/2014/main" id="{4048BEC9-AF73-4EE3-94C7-AACB15EC76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37336" y="5096209"/>
                    <a:ext cx="0" cy="60926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Прямая соединительная линия 132">
                    <a:extLst>
                      <a:ext uri="{FF2B5EF4-FFF2-40B4-BE49-F238E27FC236}">
                        <a16:creationId xmlns:a16="http://schemas.microsoft.com/office/drawing/2014/main" id="{E2DE4978-AF52-4018-BE2C-E2236D327E8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46388" y="5049838"/>
                    <a:ext cx="0" cy="56991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Прямая соединительная линия 134">
                    <a:extLst>
                      <a:ext uri="{FF2B5EF4-FFF2-40B4-BE49-F238E27FC236}">
                        <a16:creationId xmlns:a16="http://schemas.microsoft.com/office/drawing/2014/main" id="{64AF5937-EB90-47E4-9A4E-B4106B02562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846388" y="5534025"/>
                    <a:ext cx="4000473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Прямая соединительная линия 137">
                    <a:extLst>
                      <a:ext uri="{FF2B5EF4-FFF2-40B4-BE49-F238E27FC236}">
                        <a16:creationId xmlns:a16="http://schemas.microsoft.com/office/drawing/2014/main" id="{D32C7521-8571-4B6C-822E-F42DE9C7D3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26313" y="5532808"/>
                    <a:ext cx="1572252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Прямая соединительная линия 140">
                    <a:extLst>
                      <a:ext uri="{FF2B5EF4-FFF2-40B4-BE49-F238E27FC236}">
                        <a16:creationId xmlns:a16="http://schemas.microsoft.com/office/drawing/2014/main" id="{C28FFBCC-733A-4429-B3D0-0740EA67503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15297" y="5532808"/>
                    <a:ext cx="154716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Прямая соединительная линия 147">
                    <a:extLst>
                      <a:ext uri="{FF2B5EF4-FFF2-40B4-BE49-F238E27FC236}">
                        <a16:creationId xmlns:a16="http://schemas.microsoft.com/office/drawing/2014/main" id="{736B5F67-DAA8-4D48-8F6C-39B5C54EA9E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15297" y="5904283"/>
                    <a:ext cx="708326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2" name="TextBox 151">
                    <a:extLst>
                      <a:ext uri="{FF2B5EF4-FFF2-40B4-BE49-F238E27FC236}">
                        <a16:creationId xmlns:a16="http://schemas.microsoft.com/office/drawing/2014/main" id="{A4F3BF15-E1E8-4429-910B-BB7E129C30BB}"/>
                      </a:ext>
                    </a:extLst>
                  </p:cNvPr>
                  <p:cNvSpPr txBox="1"/>
                  <p:nvPr/>
                </p:nvSpPr>
                <p:spPr>
                  <a:xfrm>
                    <a:off x="1838325" y="5289717"/>
                    <a:ext cx="3674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60</a:t>
                    </a:r>
                  </a:p>
                </p:txBody>
              </p:sp>
              <p:sp>
                <p:nvSpPr>
                  <p:cNvPr id="153" name="TextBox 152">
                    <a:extLst>
                      <a:ext uri="{FF2B5EF4-FFF2-40B4-BE49-F238E27FC236}">
                        <a16:creationId xmlns:a16="http://schemas.microsoft.com/office/drawing/2014/main" id="{E76C1DA5-6508-4CA7-AA3A-441D34212D9B}"/>
                      </a:ext>
                    </a:extLst>
                  </p:cNvPr>
                  <p:cNvSpPr txBox="1"/>
                  <p:nvPr/>
                </p:nvSpPr>
                <p:spPr>
                  <a:xfrm>
                    <a:off x="7372350" y="5299242"/>
                    <a:ext cx="3674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60</a:t>
                    </a:r>
                  </a:p>
                </p:txBody>
              </p:sp>
              <p:sp>
                <p:nvSpPr>
                  <p:cNvPr id="154" name="TextBox 153">
                    <a:extLst>
                      <a:ext uri="{FF2B5EF4-FFF2-40B4-BE49-F238E27FC236}">
                        <a16:creationId xmlns:a16="http://schemas.microsoft.com/office/drawing/2014/main" id="{901C522E-7AE1-4866-B930-9B90285E9BE5}"/>
                      </a:ext>
                    </a:extLst>
                  </p:cNvPr>
                  <p:cNvSpPr txBox="1"/>
                  <p:nvPr/>
                </p:nvSpPr>
                <p:spPr>
                  <a:xfrm>
                    <a:off x="4743450" y="5305425"/>
                    <a:ext cx="45878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180</a:t>
                    </a:r>
                  </a:p>
                </p:txBody>
              </p:sp>
              <p:sp>
                <p:nvSpPr>
                  <p:cNvPr id="155" name="TextBox 154">
                    <a:extLst>
                      <a:ext uri="{FF2B5EF4-FFF2-40B4-BE49-F238E27FC236}">
                        <a16:creationId xmlns:a16="http://schemas.microsoft.com/office/drawing/2014/main" id="{26EE46CE-223C-4FDA-9BE6-1D7FDD8FD081}"/>
                      </a:ext>
                    </a:extLst>
                  </p:cNvPr>
                  <p:cNvSpPr txBox="1"/>
                  <p:nvPr/>
                </p:nvSpPr>
                <p:spPr>
                  <a:xfrm>
                    <a:off x="4724400" y="5667375"/>
                    <a:ext cx="45878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300</a:t>
                    </a:r>
                  </a:p>
                </p:txBody>
              </p:sp>
              <p:sp>
                <p:nvSpPr>
                  <p:cNvPr id="156" name="TextBox 155">
                    <a:extLst>
                      <a:ext uri="{FF2B5EF4-FFF2-40B4-BE49-F238E27FC236}">
                        <a16:creationId xmlns:a16="http://schemas.microsoft.com/office/drawing/2014/main" id="{CB585060-3B2C-4A4B-9FEA-D19947DB5C05}"/>
                      </a:ext>
                    </a:extLst>
                  </p:cNvPr>
                  <p:cNvSpPr txBox="1"/>
                  <p:nvPr/>
                </p:nvSpPr>
                <p:spPr>
                  <a:xfrm>
                    <a:off x="7600950" y="3133725"/>
                    <a:ext cx="3674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70</a:t>
                    </a:r>
                  </a:p>
                </p:txBody>
              </p:sp>
              <p:cxnSp>
                <p:nvCxnSpPr>
                  <p:cNvPr id="158" name="Прямая соединительная линия 157">
                    <a:extLst>
                      <a:ext uri="{FF2B5EF4-FFF2-40B4-BE49-F238E27FC236}">
                        <a16:creationId xmlns:a16="http://schemas.microsoft.com/office/drawing/2014/main" id="{932FED38-FD4F-4DBA-B434-9C6BB95415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746510" y="2292746"/>
                    <a:ext cx="799619" cy="66515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Прямая соединительная линия 159">
                    <a:extLst>
                      <a:ext uri="{FF2B5EF4-FFF2-40B4-BE49-F238E27FC236}">
                        <a16:creationId xmlns:a16="http://schemas.microsoft.com/office/drawing/2014/main" id="{E794AE39-E2DA-4BD8-9D4D-3D1C573AA0E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361342" y="2341991"/>
                    <a:ext cx="214652" cy="18874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Прямая со стрелкой 162">
                    <a:extLst>
                      <a:ext uri="{FF2B5EF4-FFF2-40B4-BE49-F238E27FC236}">
                        <a16:creationId xmlns:a16="http://schemas.microsoft.com/office/drawing/2014/main" id="{FB70AA40-AEFC-46F9-9F96-FB30815B60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2411373" y="2469175"/>
                    <a:ext cx="103227" cy="154962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Прямая со стрелкой 164">
                    <a:extLst>
                      <a:ext uri="{FF2B5EF4-FFF2-40B4-BE49-F238E27FC236}">
                        <a16:creationId xmlns:a16="http://schemas.microsoft.com/office/drawing/2014/main" id="{28590B4F-3365-4E38-8729-7A5BAE21F3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153540" y="2108965"/>
                    <a:ext cx="229258" cy="31258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Прямая соединительная линия 168">
                    <a:extLst>
                      <a:ext uri="{FF2B5EF4-FFF2-40B4-BE49-F238E27FC236}">
                        <a16:creationId xmlns:a16="http://schemas.microsoft.com/office/drawing/2014/main" id="{7FC48520-9563-43C3-BB7E-2B2251688B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361341" y="2398307"/>
                    <a:ext cx="58699" cy="78903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FB8DA614-98B0-431A-B66F-2E93DBA5AD17}"/>
                      </a:ext>
                    </a:extLst>
                  </p:cNvPr>
                  <p:cNvSpPr txBox="1"/>
                  <p:nvPr/>
                </p:nvSpPr>
                <p:spPr>
                  <a:xfrm rot="3096685">
                    <a:off x="2155908" y="1990725"/>
                    <a:ext cx="32492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/>
                      <a:t>2</a:t>
                    </a:r>
                  </a:p>
                </p:txBody>
              </p:sp>
              <p:cxnSp>
                <p:nvCxnSpPr>
                  <p:cNvPr id="176" name="Прямая соединительная линия 175">
                    <a:extLst>
                      <a:ext uri="{FF2B5EF4-FFF2-40B4-BE49-F238E27FC236}">
                        <a16:creationId xmlns:a16="http://schemas.microsoft.com/office/drawing/2014/main" id="{8A59555D-6C76-4FF8-8094-6772AD3756B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579940" y="2267678"/>
                    <a:ext cx="135036" cy="14879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Прямая соединительная линия 177">
                    <a:extLst>
                      <a:ext uri="{FF2B5EF4-FFF2-40B4-BE49-F238E27FC236}">
                        <a16:creationId xmlns:a16="http://schemas.microsoft.com/office/drawing/2014/main" id="{919CF229-4D9A-4EC3-8A60-7DED417C8D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573864" y="2364509"/>
                    <a:ext cx="85482" cy="9181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Прямая со стрелкой 181">
                    <a:extLst>
                      <a:ext uri="{FF2B5EF4-FFF2-40B4-BE49-F238E27FC236}">
                        <a16:creationId xmlns:a16="http://schemas.microsoft.com/office/drawing/2014/main" id="{705A1698-61F3-4E88-94EA-3E936E1CC0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514600" y="2409702"/>
                    <a:ext cx="112824" cy="12103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Прямая соединительная линия 183">
                    <a:extLst>
                      <a:ext uri="{FF2B5EF4-FFF2-40B4-BE49-F238E27FC236}">
                        <a16:creationId xmlns:a16="http://schemas.microsoft.com/office/drawing/2014/main" id="{54F18BE8-98A3-42ED-8F76-65DD926F49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625769" y="2370667"/>
                    <a:ext cx="43681" cy="4188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Прямая со стрелкой 186">
                    <a:extLst>
                      <a:ext uri="{FF2B5EF4-FFF2-40B4-BE49-F238E27FC236}">
                        <a16:creationId xmlns:a16="http://schemas.microsoft.com/office/drawing/2014/main" id="{D3C71E30-DE0A-4737-8C9A-B16AA02BF6C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669990" y="2196810"/>
                    <a:ext cx="176398" cy="17075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0" name="TextBox 189">
                    <a:extLst>
                      <a:ext uri="{FF2B5EF4-FFF2-40B4-BE49-F238E27FC236}">
                        <a16:creationId xmlns:a16="http://schemas.microsoft.com/office/drawing/2014/main" id="{59C2FA05-CD1D-4582-9445-44C68CBFB20E}"/>
                      </a:ext>
                    </a:extLst>
                  </p:cNvPr>
                  <p:cNvSpPr txBox="1"/>
                  <p:nvPr/>
                </p:nvSpPr>
                <p:spPr>
                  <a:xfrm rot="19216673">
                    <a:off x="2595490" y="2007795"/>
                    <a:ext cx="2760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1</a:t>
                    </a:r>
                  </a:p>
                </p:txBody>
              </p:sp>
            </p:grpSp>
            <p:sp>
              <p:nvSpPr>
                <p:cNvPr id="206" name="Дуга 205">
                  <a:extLst>
                    <a:ext uri="{FF2B5EF4-FFF2-40B4-BE49-F238E27FC236}">
                      <a16:creationId xmlns:a16="http://schemas.microsoft.com/office/drawing/2014/main" id="{E849BD03-A6D0-421A-87F8-25D3C619B17D}"/>
                    </a:ext>
                  </a:extLst>
                </p:cNvPr>
                <p:cNvSpPr/>
                <p:nvPr/>
              </p:nvSpPr>
              <p:spPr>
                <a:xfrm rot="13576555">
                  <a:off x="1887203" y="2303525"/>
                  <a:ext cx="737935" cy="351319"/>
                </a:xfrm>
                <a:prstGeom prst="arc">
                  <a:avLst>
                    <a:gd name="adj1" fmla="val 15370205"/>
                    <a:gd name="adj2" fmla="val 20827073"/>
                  </a:avLst>
                </a:prstGeom>
                <a:ln>
                  <a:headEnd type="stealth" w="sm" len="lg"/>
                  <a:tailEnd type="stealth" w="sm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258EA0CD-996A-438C-9837-D3587632480B}"/>
                    </a:ext>
                  </a:extLst>
                </p:cNvPr>
                <p:cNvSpPr txBox="1"/>
                <p:nvPr/>
              </p:nvSpPr>
              <p:spPr>
                <a:xfrm rot="19212953">
                  <a:off x="1734798" y="2483976"/>
                  <a:ext cx="42832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400" dirty="0"/>
                    <a:t>45</a:t>
                  </a:r>
                  <a:r>
                    <a:rPr lang="ru-RU" sz="1400" baseline="30000" dirty="0"/>
                    <a:t>0</a:t>
                  </a:r>
                  <a:endParaRPr lang="ru-RU" sz="1400" dirty="0"/>
                </a:p>
              </p:txBody>
            </p:sp>
          </p:grpSp>
          <p:cxnSp>
            <p:nvCxnSpPr>
              <p:cNvPr id="211" name="Прямая соединительная линия 210">
                <a:extLst>
                  <a:ext uri="{FF2B5EF4-FFF2-40B4-BE49-F238E27FC236}">
                    <a16:creationId xmlns:a16="http://schemas.microsoft.com/office/drawing/2014/main" id="{AEC5D37C-B8E0-4E32-9121-68CB9F0F0D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25476" y="410198"/>
                <a:ext cx="0" cy="8525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3" name="Прямая соединительная линия 212">
                <a:extLst>
                  <a:ext uri="{FF2B5EF4-FFF2-40B4-BE49-F238E27FC236}">
                    <a16:creationId xmlns:a16="http://schemas.microsoft.com/office/drawing/2014/main" id="{80A36EE1-70EE-44A5-B42C-136DC49B18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1579" y="752030"/>
                <a:ext cx="0" cy="4568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5" name="Прямая соединительная линия 214">
                <a:extLst>
                  <a:ext uri="{FF2B5EF4-FFF2-40B4-BE49-F238E27FC236}">
                    <a16:creationId xmlns:a16="http://schemas.microsoft.com/office/drawing/2014/main" id="{753DBD19-D5AA-42EE-8A9C-925838ADBE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458" y="752030"/>
                <a:ext cx="0" cy="46607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" name="Прямая соединительная линия 216">
                <a:extLst>
                  <a:ext uri="{FF2B5EF4-FFF2-40B4-BE49-F238E27FC236}">
                    <a16:creationId xmlns:a16="http://schemas.microsoft.com/office/drawing/2014/main" id="{E9543FAB-260D-450B-BB34-0E8C4F22EC72}"/>
                  </a:ext>
                </a:extLst>
              </p:cNvPr>
              <p:cNvCxnSpPr/>
              <p:nvPr/>
            </p:nvCxnSpPr>
            <p:spPr>
              <a:xfrm>
                <a:off x="6817767" y="752030"/>
                <a:ext cx="0" cy="51070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0" name="Прямая соединительная линия 219">
                <a:extLst>
                  <a:ext uri="{FF2B5EF4-FFF2-40B4-BE49-F238E27FC236}">
                    <a16:creationId xmlns:a16="http://schemas.microsoft.com/office/drawing/2014/main" id="{7C20E6FF-EA4C-4EC4-9892-6CFF52E626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73852" y="239282"/>
                <a:ext cx="0" cy="102345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6" name="Прямая соединительная линия 225">
                <a:extLst>
                  <a:ext uri="{FF2B5EF4-FFF2-40B4-BE49-F238E27FC236}">
                    <a16:creationId xmlns:a16="http://schemas.microsoft.com/office/drawing/2014/main" id="{1CE21A70-78DA-4FA7-8F20-D2AC95123FB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23759" y="823745"/>
                <a:ext cx="950093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stealth" w="sm" len="lg"/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Прямая соединительная линия 227">
                <a:extLst>
                  <a:ext uri="{FF2B5EF4-FFF2-40B4-BE49-F238E27FC236}">
                    <a16:creationId xmlns:a16="http://schemas.microsoft.com/office/drawing/2014/main" id="{86A3F94C-99F8-4645-A1CD-DF572D8DDE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46388" y="823746"/>
                <a:ext cx="3988387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stealth" w="sm" len="lg"/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Прямая соединительная линия 229">
                <a:extLst>
                  <a:ext uri="{FF2B5EF4-FFF2-40B4-BE49-F238E27FC236}">
                    <a16:creationId xmlns:a16="http://schemas.microsoft.com/office/drawing/2014/main" id="{40AD60AB-DBB5-4BE1-B79D-D003EB2745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971579" y="823743"/>
                <a:ext cx="889403" cy="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stealth" w="sm" len="lg"/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Прямая со стрелкой 231">
                <a:extLst>
                  <a:ext uri="{FF2B5EF4-FFF2-40B4-BE49-F238E27FC236}">
                    <a16:creationId xmlns:a16="http://schemas.microsoft.com/office/drawing/2014/main" id="{42DB8D9D-164D-402C-8AF6-846B5EF0D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954" y="819559"/>
                <a:ext cx="90237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Прямая соединительная линия 234">
                <a:extLst>
                  <a:ext uri="{FF2B5EF4-FFF2-40B4-BE49-F238E27FC236}">
                    <a16:creationId xmlns:a16="http://schemas.microsoft.com/office/drawing/2014/main" id="{6B52FF02-FD32-4E5E-9A7B-E3255531C04D}"/>
                  </a:ext>
                </a:extLst>
              </p:cNvPr>
              <p:cNvCxnSpPr/>
              <p:nvPr/>
            </p:nvCxnSpPr>
            <p:spPr>
              <a:xfrm>
                <a:off x="1874200" y="819559"/>
                <a:ext cx="9737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6" name="Прямая соединительная линия 235">
                <a:extLst>
                  <a:ext uri="{FF2B5EF4-FFF2-40B4-BE49-F238E27FC236}">
                    <a16:creationId xmlns:a16="http://schemas.microsoft.com/office/drawing/2014/main" id="{EC291CBC-E313-4986-A9C9-9C169D8D99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922018" y="489033"/>
                <a:ext cx="5862768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stealth" w="sm" len="lg"/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3555170B-F217-4493-8D3D-FD6D7DF3CD3F}"/>
                  </a:ext>
                </a:extLst>
              </p:cNvPr>
              <p:cNvSpPr txBox="1"/>
              <p:nvPr/>
            </p:nvSpPr>
            <p:spPr>
              <a:xfrm>
                <a:off x="2213362" y="558797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50</a:t>
                </a:r>
              </a:p>
            </p:txBody>
          </p:sp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879CEC17-AD71-4EDF-9C31-54C4DC7C8103}"/>
                  </a:ext>
                </a:extLst>
              </p:cNvPr>
              <p:cNvSpPr txBox="1"/>
              <p:nvPr/>
            </p:nvSpPr>
            <p:spPr>
              <a:xfrm>
                <a:off x="7083043" y="583010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50</a:t>
                </a:r>
              </a:p>
            </p:txBody>
          </p:sp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D5F8C8B-E738-42F4-8EDC-1BCC27455BEC}"/>
                  </a:ext>
                </a:extLst>
              </p:cNvPr>
              <p:cNvSpPr txBox="1"/>
              <p:nvPr/>
            </p:nvSpPr>
            <p:spPr>
              <a:xfrm>
                <a:off x="4452362" y="57205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105</a:t>
                </a:r>
              </a:p>
            </p:txBody>
          </p:sp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186553EB-6818-4975-B728-07EFCD8332B6}"/>
                  </a:ext>
                </a:extLst>
              </p:cNvPr>
              <p:cNvSpPr txBox="1"/>
              <p:nvPr/>
            </p:nvSpPr>
            <p:spPr>
              <a:xfrm>
                <a:off x="4435270" y="247824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205</a:t>
                </a:r>
              </a:p>
            </p:txBody>
          </p:sp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2FFB41EA-7149-4640-8AC6-2C892D8604CB}"/>
                  </a:ext>
                </a:extLst>
              </p:cNvPr>
              <p:cNvSpPr txBox="1"/>
              <p:nvPr/>
            </p:nvSpPr>
            <p:spPr>
              <a:xfrm>
                <a:off x="965678" y="536523"/>
                <a:ext cx="100380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100" dirty="0"/>
                  <a:t>2 фаски 3х45</a:t>
                </a:r>
                <a:r>
                  <a:rPr lang="ru-RU" sz="1100" baseline="30000" dirty="0"/>
                  <a:t>0</a:t>
                </a:r>
                <a:endParaRPr lang="ru-RU" sz="1100" dirty="0"/>
              </a:p>
            </p:txBody>
          </p:sp>
          <p:cxnSp>
            <p:nvCxnSpPr>
              <p:cNvPr id="245" name="Прямая соединительная линия 244">
                <a:extLst>
                  <a:ext uri="{FF2B5EF4-FFF2-40B4-BE49-F238E27FC236}">
                    <a16:creationId xmlns:a16="http://schemas.microsoft.com/office/drawing/2014/main" id="{BDCE4A63-A8B7-487C-A32B-A731CDFF58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52553" y="1226652"/>
                <a:ext cx="1" cy="2008069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stealth" w="sm" len="lg"/>
                <a:tailEnd type="stealth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9" name="TextBox 248">
                <a:extLst>
                  <a:ext uri="{FF2B5EF4-FFF2-40B4-BE49-F238E27FC236}">
                    <a16:creationId xmlns:a16="http://schemas.microsoft.com/office/drawing/2014/main" id="{33354142-84AC-403B-B4B5-BA94F4F284D8}"/>
                  </a:ext>
                </a:extLst>
              </p:cNvPr>
              <p:cNvSpPr txBox="1"/>
              <p:nvPr/>
            </p:nvSpPr>
            <p:spPr>
              <a:xfrm rot="16200000">
                <a:off x="4572009" y="2248093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69</a:t>
                </a:r>
              </a:p>
            </p:txBody>
          </p:sp>
        </p:grpSp>
        <p:grpSp>
          <p:nvGrpSpPr>
            <p:cNvPr id="254" name="Группа 253">
              <a:extLst>
                <a:ext uri="{FF2B5EF4-FFF2-40B4-BE49-F238E27FC236}">
                  <a16:creationId xmlns:a16="http://schemas.microsoft.com/office/drawing/2014/main" id="{49DB9092-D1A3-45DB-96AF-660A207AFBC8}"/>
                </a:ext>
              </a:extLst>
            </p:cNvPr>
            <p:cNvGrpSpPr/>
            <p:nvPr/>
          </p:nvGrpSpPr>
          <p:grpSpPr>
            <a:xfrm>
              <a:off x="2105619" y="4675672"/>
              <a:ext cx="332023" cy="334290"/>
              <a:chOff x="2109429" y="4668679"/>
              <a:chExt cx="332023" cy="341471"/>
            </a:xfrm>
          </p:grpSpPr>
          <p:sp>
            <p:nvSpPr>
              <p:cNvPr id="252" name="Блок-схема: узел 251">
                <a:extLst>
                  <a:ext uri="{FF2B5EF4-FFF2-40B4-BE49-F238E27FC236}">
                    <a16:creationId xmlns:a16="http://schemas.microsoft.com/office/drawing/2014/main" id="{3A37FB35-7056-472D-A506-D1E1387E6F70}"/>
                  </a:ext>
                </a:extLst>
              </p:cNvPr>
              <p:cNvSpPr/>
              <p:nvPr/>
            </p:nvSpPr>
            <p:spPr>
              <a:xfrm>
                <a:off x="2136451" y="4698079"/>
                <a:ext cx="277325" cy="282973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3" name="Дуга 252">
                <a:extLst>
                  <a:ext uri="{FF2B5EF4-FFF2-40B4-BE49-F238E27FC236}">
                    <a16:creationId xmlns:a16="http://schemas.microsoft.com/office/drawing/2014/main" id="{244F64B7-A691-4645-B480-AB1CF435E27B}"/>
                  </a:ext>
                </a:extLst>
              </p:cNvPr>
              <p:cNvSpPr/>
              <p:nvPr/>
            </p:nvSpPr>
            <p:spPr>
              <a:xfrm>
                <a:off x="2109429" y="4668679"/>
                <a:ext cx="332023" cy="341471"/>
              </a:xfrm>
              <a:prstGeom prst="arc">
                <a:avLst>
                  <a:gd name="adj1" fmla="val 16200000"/>
                  <a:gd name="adj2" fmla="val 1427968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5" name="Группа 254">
              <a:extLst>
                <a:ext uri="{FF2B5EF4-FFF2-40B4-BE49-F238E27FC236}">
                  <a16:creationId xmlns:a16="http://schemas.microsoft.com/office/drawing/2014/main" id="{D11B586C-7E30-4047-B034-AA9E7B1CE640}"/>
                </a:ext>
              </a:extLst>
            </p:cNvPr>
            <p:cNvGrpSpPr/>
            <p:nvPr/>
          </p:nvGrpSpPr>
          <p:grpSpPr>
            <a:xfrm>
              <a:off x="7575193" y="4703262"/>
              <a:ext cx="326850" cy="333501"/>
              <a:chOff x="2109429" y="4667593"/>
              <a:chExt cx="323706" cy="333501"/>
            </a:xfrm>
          </p:grpSpPr>
          <p:sp>
            <p:nvSpPr>
              <p:cNvPr id="257" name="Блок-схема: узел 256">
                <a:extLst>
                  <a:ext uri="{FF2B5EF4-FFF2-40B4-BE49-F238E27FC236}">
                    <a16:creationId xmlns:a16="http://schemas.microsoft.com/office/drawing/2014/main" id="{7456D897-4A9D-4FEB-805E-21C2FF54C0ED}"/>
                  </a:ext>
                </a:extLst>
              </p:cNvPr>
              <p:cNvSpPr/>
              <p:nvPr/>
            </p:nvSpPr>
            <p:spPr>
              <a:xfrm>
                <a:off x="2140360" y="4695803"/>
                <a:ext cx="270934" cy="285250"/>
              </a:xfrm>
              <a:prstGeom prst="flowChartConnector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8" name="Дуга 257">
                <a:extLst>
                  <a:ext uri="{FF2B5EF4-FFF2-40B4-BE49-F238E27FC236}">
                    <a16:creationId xmlns:a16="http://schemas.microsoft.com/office/drawing/2014/main" id="{0F4B2252-A281-4D53-B4D3-2083E223CEB2}"/>
                  </a:ext>
                </a:extLst>
              </p:cNvPr>
              <p:cNvSpPr/>
              <p:nvPr/>
            </p:nvSpPr>
            <p:spPr>
              <a:xfrm>
                <a:off x="2109429" y="4667593"/>
                <a:ext cx="323706" cy="333501"/>
              </a:xfrm>
              <a:prstGeom prst="arc">
                <a:avLst>
                  <a:gd name="adj1" fmla="val 16200000"/>
                  <a:gd name="adj2" fmla="val 1427968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60" name="Прямая соединительная линия 259">
              <a:extLst>
                <a:ext uri="{FF2B5EF4-FFF2-40B4-BE49-F238E27FC236}">
                  <a16:creationId xmlns:a16="http://schemas.microsoft.com/office/drawing/2014/main" id="{E2F8D72C-C583-4E12-85C0-F5FAEAB52D3D}"/>
                </a:ext>
              </a:extLst>
            </p:cNvPr>
            <p:cNvCxnSpPr/>
            <p:nvPr/>
          </p:nvCxnSpPr>
          <p:spPr>
            <a:xfrm>
              <a:off x="2262002" y="4461268"/>
              <a:ext cx="0" cy="745884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>
              <a:extLst>
                <a:ext uri="{FF2B5EF4-FFF2-40B4-BE49-F238E27FC236}">
                  <a16:creationId xmlns:a16="http://schemas.microsoft.com/office/drawing/2014/main" id="{3A8A1EB4-BE64-4A95-9652-345BA2087152}"/>
                </a:ext>
              </a:extLst>
            </p:cNvPr>
            <p:cNvCxnSpPr>
              <a:cxnSpLocks/>
            </p:cNvCxnSpPr>
            <p:nvPr/>
          </p:nvCxnSpPr>
          <p:spPr>
            <a:xfrm>
              <a:off x="2015466" y="4840956"/>
              <a:ext cx="622675" cy="3646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>
              <a:extLst>
                <a:ext uri="{FF2B5EF4-FFF2-40B4-BE49-F238E27FC236}">
                  <a16:creationId xmlns:a16="http://schemas.microsoft.com/office/drawing/2014/main" id="{E41B1CDD-43CC-42C6-9366-E43209701F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5903" y="4840956"/>
              <a:ext cx="951246" cy="0"/>
            </a:xfrm>
            <a:prstGeom prst="line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Прямая соединительная линия 267">
              <a:extLst>
                <a:ext uri="{FF2B5EF4-FFF2-40B4-BE49-F238E27FC236}">
                  <a16:creationId xmlns:a16="http://schemas.microsoft.com/office/drawing/2014/main" id="{1156C3D0-E615-49CB-B04A-6B93F7929AA7}"/>
                </a:ext>
              </a:extLst>
            </p:cNvPr>
            <p:cNvCxnSpPr>
              <a:cxnSpLocks/>
            </p:cNvCxnSpPr>
            <p:nvPr/>
          </p:nvCxnSpPr>
          <p:spPr>
            <a:xfrm>
              <a:off x="2535067" y="4840956"/>
              <a:ext cx="6643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9" name="Прямая соединительная линия 268">
              <a:extLst>
                <a:ext uri="{FF2B5EF4-FFF2-40B4-BE49-F238E27FC236}">
                  <a16:creationId xmlns:a16="http://schemas.microsoft.com/office/drawing/2014/main" id="{7A03A22F-03C2-4508-979B-3485045D3A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54312" y="4829944"/>
              <a:ext cx="0" cy="569912"/>
            </a:xfrm>
            <a:prstGeom prst="line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F92ED2C8-A87A-4A79-927B-6DC83387EF09}"/>
                </a:ext>
              </a:extLst>
            </p:cNvPr>
            <p:cNvSpPr txBox="1"/>
            <p:nvPr/>
          </p:nvSpPr>
          <p:spPr>
            <a:xfrm>
              <a:off x="1575883" y="4584757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60</a:t>
              </a: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C7157B50-A47E-427A-AFDA-6B7A809A1104}"/>
                </a:ext>
              </a:extLst>
            </p:cNvPr>
            <p:cNvSpPr txBox="1"/>
            <p:nvPr/>
          </p:nvSpPr>
          <p:spPr>
            <a:xfrm rot="16200000">
              <a:off x="2758210" y="495697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29</a:t>
              </a:r>
            </a:p>
          </p:txBody>
        </p:sp>
        <p:cxnSp>
          <p:nvCxnSpPr>
            <p:cNvPr id="103" name="Прямая соединительная линия 102">
              <a:extLst>
                <a:ext uri="{FF2B5EF4-FFF2-40B4-BE49-F238E27FC236}">
                  <a16:creationId xmlns:a16="http://schemas.microsoft.com/office/drawing/2014/main" id="{55C1CFAC-E888-4C89-93B7-2927A1D1D13C}"/>
                </a:ext>
              </a:extLst>
            </p:cNvPr>
            <p:cNvCxnSpPr>
              <a:cxnSpLocks/>
            </p:cNvCxnSpPr>
            <p:nvPr/>
          </p:nvCxnSpPr>
          <p:spPr>
            <a:xfrm>
              <a:off x="7570960" y="4835738"/>
              <a:ext cx="10007" cy="4709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>
              <a:extLst>
                <a:ext uri="{FF2B5EF4-FFF2-40B4-BE49-F238E27FC236}">
                  <a16:creationId xmlns:a16="http://schemas.microsoft.com/office/drawing/2014/main" id="{F0C03A03-01CD-43E2-A588-413F0A0A8DED}"/>
                </a:ext>
              </a:extLst>
            </p:cNvPr>
            <p:cNvCxnSpPr/>
            <p:nvPr/>
          </p:nvCxnSpPr>
          <p:spPr>
            <a:xfrm>
              <a:off x="7905377" y="4829944"/>
              <a:ext cx="0" cy="4646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Прямая соединительная линия 182">
              <a:extLst>
                <a:ext uri="{FF2B5EF4-FFF2-40B4-BE49-F238E27FC236}">
                  <a16:creationId xmlns:a16="http://schemas.microsoft.com/office/drawing/2014/main" id="{8F8D6E8F-DE0F-438D-B894-E4C96F93C6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81753" y="5215529"/>
              <a:ext cx="350784" cy="9094"/>
            </a:xfrm>
            <a:prstGeom prst="line">
              <a:avLst/>
            </a:prstGeom>
            <a:ln>
              <a:solidFill>
                <a:schemeClr val="tx1"/>
              </a:solidFill>
              <a:headEnd type="stealth" w="sm" len="lg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>
              <a:extLst>
                <a:ext uri="{FF2B5EF4-FFF2-40B4-BE49-F238E27FC236}">
                  <a16:creationId xmlns:a16="http://schemas.microsoft.com/office/drawing/2014/main" id="{1C99C5A4-573E-4063-B1EA-ADDA118E4B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51661" y="5218465"/>
              <a:ext cx="108541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5E3FFBCA-5D27-45B2-AE1F-BE2E555553EC}"/>
                </a:ext>
              </a:extLst>
            </p:cNvPr>
            <p:cNvSpPr txBox="1"/>
            <p:nvPr/>
          </p:nvSpPr>
          <p:spPr>
            <a:xfrm>
              <a:off x="6517896" y="4982808"/>
              <a:ext cx="10988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2 отв. М10х40</a:t>
              </a:r>
            </a:p>
          </p:txBody>
        </p:sp>
      </p:grpSp>
      <p:sp>
        <p:nvSpPr>
          <p:cNvPr id="166" name="Rectangle 42">
            <a:extLst>
              <a:ext uri="{FF2B5EF4-FFF2-40B4-BE49-F238E27FC236}">
                <a16:creationId xmlns:a16="http://schemas.microsoft.com/office/drawing/2014/main" id="{52D2DF56-3461-41F2-AAE7-7930CB6C8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3" y="100013"/>
            <a:ext cx="11992601" cy="6657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76148E-901F-4E3F-BFC2-8A346C08A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0198" y="5780589"/>
            <a:ext cx="3322608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0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4AB34A20-036D-42D0-9526-7401562A4F76}"/>
              </a:ext>
            </a:extLst>
          </p:cNvPr>
          <p:cNvGrpSpPr/>
          <p:nvPr/>
        </p:nvGrpSpPr>
        <p:grpSpPr>
          <a:xfrm>
            <a:off x="182321" y="8156"/>
            <a:ext cx="8175123" cy="6695892"/>
            <a:chOff x="845052" y="122456"/>
            <a:chExt cx="8175123" cy="6695892"/>
          </a:xfrm>
        </p:grpSpPr>
        <p:grpSp>
          <p:nvGrpSpPr>
            <p:cNvPr id="251" name="Группа 250">
              <a:extLst>
                <a:ext uri="{FF2B5EF4-FFF2-40B4-BE49-F238E27FC236}">
                  <a16:creationId xmlns:a16="http://schemas.microsoft.com/office/drawing/2014/main" id="{BFA4E818-6FAE-44E3-A007-DBA1F90BCAC8}"/>
                </a:ext>
              </a:extLst>
            </p:cNvPr>
            <p:cNvGrpSpPr/>
            <p:nvPr/>
          </p:nvGrpSpPr>
          <p:grpSpPr>
            <a:xfrm>
              <a:off x="845052" y="225675"/>
              <a:ext cx="8089398" cy="6251002"/>
              <a:chOff x="835326" y="249386"/>
              <a:chExt cx="8089398" cy="6251002"/>
            </a:xfrm>
          </p:grpSpPr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32D574A-9039-41F0-8003-EE1AF34DCDB8}"/>
                  </a:ext>
                </a:extLst>
              </p:cNvPr>
              <p:cNvSpPr txBox="1"/>
              <p:nvPr/>
            </p:nvSpPr>
            <p:spPr>
              <a:xfrm>
                <a:off x="3776792" y="6148816"/>
                <a:ext cx="7889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Ø</a:t>
                </a:r>
                <a:r>
                  <a:rPr lang="ru-RU" sz="1400" dirty="0"/>
                  <a:t>152</a:t>
                </a:r>
                <a:r>
                  <a:rPr lang="ru-RU" sz="1400" baseline="30000" dirty="0"/>
                  <a:t>+0.2</a:t>
                </a:r>
                <a:endParaRPr lang="ru-RU" sz="1400" dirty="0"/>
              </a:p>
            </p:txBody>
          </p:sp>
          <p:grpSp>
            <p:nvGrpSpPr>
              <p:cNvPr id="194" name="Группа 193">
                <a:extLst>
                  <a:ext uri="{FF2B5EF4-FFF2-40B4-BE49-F238E27FC236}">
                    <a16:creationId xmlns:a16="http://schemas.microsoft.com/office/drawing/2014/main" id="{A9AA2F2D-7FDC-4D51-B351-0A2C9E5905A4}"/>
                  </a:ext>
                </a:extLst>
              </p:cNvPr>
              <p:cNvGrpSpPr/>
              <p:nvPr/>
            </p:nvGrpSpPr>
            <p:grpSpPr>
              <a:xfrm>
                <a:off x="835326" y="660691"/>
                <a:ext cx="8089398" cy="5460966"/>
                <a:chOff x="844379" y="648725"/>
                <a:chExt cx="8089398" cy="5460966"/>
              </a:xfrm>
            </p:grpSpPr>
            <p:grpSp>
              <p:nvGrpSpPr>
                <p:cNvPr id="183" name="Группа 182">
                  <a:extLst>
                    <a:ext uri="{FF2B5EF4-FFF2-40B4-BE49-F238E27FC236}">
                      <a16:creationId xmlns:a16="http://schemas.microsoft.com/office/drawing/2014/main" id="{1E0101F7-2903-401F-B299-B021704A221C}"/>
                    </a:ext>
                  </a:extLst>
                </p:cNvPr>
                <p:cNvGrpSpPr/>
                <p:nvPr/>
              </p:nvGrpSpPr>
              <p:grpSpPr>
                <a:xfrm>
                  <a:off x="844379" y="648725"/>
                  <a:ext cx="8089398" cy="5460966"/>
                  <a:chOff x="844379" y="648725"/>
                  <a:chExt cx="8089398" cy="5460966"/>
                </a:xfrm>
              </p:grpSpPr>
              <p:grpSp>
                <p:nvGrpSpPr>
                  <p:cNvPr id="112" name="Группа 111">
                    <a:extLst>
                      <a:ext uri="{FF2B5EF4-FFF2-40B4-BE49-F238E27FC236}">
                        <a16:creationId xmlns:a16="http://schemas.microsoft.com/office/drawing/2014/main" id="{487C9BA0-CBDD-4429-B4D9-1C40D7C1859F}"/>
                      </a:ext>
                    </a:extLst>
                  </p:cNvPr>
                  <p:cNvGrpSpPr/>
                  <p:nvPr/>
                </p:nvGrpSpPr>
                <p:grpSpPr>
                  <a:xfrm>
                    <a:off x="844379" y="657778"/>
                    <a:ext cx="6663447" cy="5451913"/>
                    <a:chOff x="771951" y="657225"/>
                    <a:chExt cx="6663447" cy="5451913"/>
                  </a:xfrm>
                </p:grpSpPr>
                <p:grpSp>
                  <p:nvGrpSpPr>
                    <p:cNvPr id="14" name="Группа 13">
                      <a:extLst>
                        <a:ext uri="{FF2B5EF4-FFF2-40B4-BE49-F238E27FC236}">
                          <a16:creationId xmlns:a16="http://schemas.microsoft.com/office/drawing/2014/main" id="{CAFC684F-AAE1-4C3E-8398-D3A77D1F27F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1951" y="659832"/>
                      <a:ext cx="6663447" cy="5449306"/>
                      <a:chOff x="749022" y="447472"/>
                      <a:chExt cx="6663447" cy="4640094"/>
                    </a:xfrm>
                  </p:grpSpPr>
                  <p:grpSp>
                    <p:nvGrpSpPr>
                      <p:cNvPr id="7" name="Группа 6">
                        <a:extLst>
                          <a:ext uri="{FF2B5EF4-FFF2-40B4-BE49-F238E27FC236}">
                            <a16:creationId xmlns:a16="http://schemas.microsoft.com/office/drawing/2014/main" id="{44B26827-A5E5-4452-9C9F-38C773993A1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49022" y="447472"/>
                        <a:ext cx="6663447" cy="4640094"/>
                        <a:chOff x="856032" y="894944"/>
                        <a:chExt cx="6663447" cy="4640094"/>
                      </a:xfrm>
                    </p:grpSpPr>
                    <p:sp>
                      <p:nvSpPr>
                        <p:cNvPr id="4" name="Прямоугольник 3">
                          <a:extLst>
                            <a:ext uri="{FF2B5EF4-FFF2-40B4-BE49-F238E27FC236}">
                              <a16:creationId xmlns:a16="http://schemas.microsoft.com/office/drawing/2014/main" id="{EB53348C-FEA5-4B6F-920B-97601D6D7C8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56032" y="894944"/>
                          <a:ext cx="6663447" cy="464009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ru-RU"/>
                        </a:p>
                      </p:txBody>
                    </p:sp>
                    <p:sp>
                      <p:nvSpPr>
                        <p:cNvPr id="5" name="Прямоугольник 4">
                          <a:extLst>
                            <a:ext uri="{FF2B5EF4-FFF2-40B4-BE49-F238E27FC236}">
                              <a16:creationId xmlns:a16="http://schemas.microsoft.com/office/drawing/2014/main" id="{693220C2-EC9E-4564-8540-0CBB503DEB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867711" y="894944"/>
                          <a:ext cx="4572000" cy="4640094"/>
                        </a:xfrm>
                        <a:prstGeom prst="rect">
                          <a:avLst/>
                        </a:prstGeom>
                        <a:pattFill prst="wdUpDiag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ru-RU"/>
                        </a:p>
                      </p:txBody>
                    </p:sp>
                    <p:sp>
                      <p:nvSpPr>
                        <p:cNvPr id="6" name="Прямоугольник 5">
                          <a:extLst>
                            <a:ext uri="{FF2B5EF4-FFF2-40B4-BE49-F238E27FC236}">
                              <a16:creationId xmlns:a16="http://schemas.microsoft.com/office/drawing/2014/main" id="{FAA343EC-3146-4CF4-A8E9-BC65199A132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957085" y="5288669"/>
                          <a:ext cx="4396901" cy="24636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ru-RU"/>
                        </a:p>
                      </p:txBody>
                    </p:sp>
                  </p:grpSp>
                  <p:sp>
                    <p:nvSpPr>
                      <p:cNvPr id="9" name="Трапеция 8">
                        <a:extLst>
                          <a:ext uri="{FF2B5EF4-FFF2-40B4-BE49-F238E27FC236}">
                            <a16:creationId xmlns:a16="http://schemas.microsoft.com/office/drawing/2014/main" id="{1F1059D0-F4F8-4044-86C6-C46AD41C518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12974" y="4763170"/>
                        <a:ext cx="3545759" cy="78027"/>
                      </a:xfrm>
                      <a:prstGeom prst="trapezoid">
                        <a:avLst>
                          <a:gd name="adj" fmla="val 50163"/>
                        </a:avLst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11" name="Прямоугольник 10">
                        <a:extLst>
                          <a:ext uri="{FF2B5EF4-FFF2-40B4-BE49-F238E27FC236}">
                            <a16:creationId xmlns:a16="http://schemas.microsoft.com/office/drawing/2014/main" id="{72BDE374-510C-454E-B978-E943C35CE16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31599" y="536818"/>
                        <a:ext cx="3469894" cy="42443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/>
                      </a:p>
                    </p:txBody>
                  </p:sp>
                  <p:sp>
                    <p:nvSpPr>
                      <p:cNvPr id="12" name="Прямоугольник 11">
                        <a:extLst>
                          <a:ext uri="{FF2B5EF4-FFF2-40B4-BE49-F238E27FC236}">
                            <a16:creationId xmlns:a16="http://schemas.microsoft.com/office/drawing/2014/main" id="{C17B2C2C-A69A-457E-85EC-DDA3294F34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241494" y="2015101"/>
                        <a:ext cx="3730428" cy="1945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13" name="Прямоугольник 12">
                        <a:extLst>
                          <a:ext uri="{FF2B5EF4-FFF2-40B4-BE49-F238E27FC236}">
                            <a16:creationId xmlns:a16="http://schemas.microsoft.com/office/drawing/2014/main" id="{393D99CE-5FDF-42F2-88EA-F72F2F6C41F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12974" y="2786816"/>
                        <a:ext cx="3582768" cy="1945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sp>
                  <p:nvSpPr>
                    <p:cNvPr id="15" name="Трапеция 14">
                      <a:extLst>
                        <a:ext uri="{FF2B5EF4-FFF2-40B4-BE49-F238E27FC236}">
                          <a16:creationId xmlns:a16="http://schemas.microsoft.com/office/drawing/2014/main" id="{B35A5936-931F-490C-8AB0-CC6D15C2E1E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2308106" y="661273"/>
                      <a:ext cx="3568447" cy="109080"/>
                    </a:xfrm>
                    <a:prstGeom prst="trapezoid">
                      <a:avLst>
                        <a:gd name="adj" fmla="val 50163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grpSp>
                  <p:nvGrpSpPr>
                    <p:cNvPr id="51" name="Группа 50">
                      <a:extLst>
                        <a:ext uri="{FF2B5EF4-FFF2-40B4-BE49-F238E27FC236}">
                          <a16:creationId xmlns:a16="http://schemas.microsoft.com/office/drawing/2014/main" id="{5ECE1CDB-40B3-4DF0-89B9-2D79DD21638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019654" y="657225"/>
                      <a:ext cx="180000" cy="434812"/>
                      <a:chOff x="8509139" y="657225"/>
                      <a:chExt cx="180000" cy="434812"/>
                    </a:xfrm>
                  </p:grpSpPr>
                  <p:sp>
                    <p:nvSpPr>
                      <p:cNvPr id="2" name="Прямоугольник 1">
                        <a:extLst>
                          <a:ext uri="{FF2B5EF4-FFF2-40B4-BE49-F238E27FC236}">
                            <a16:creationId xmlns:a16="http://schemas.microsoft.com/office/drawing/2014/main" id="{A7088432-B322-4E2C-B074-13F0F214DDB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509139" y="661685"/>
                        <a:ext cx="180000" cy="3505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cxnSp>
                    <p:nvCxnSpPr>
                      <p:cNvPr id="29" name="Прямая соединительная линия 28">
                        <a:extLst>
                          <a:ext uri="{FF2B5EF4-FFF2-40B4-BE49-F238E27FC236}">
                            <a16:creationId xmlns:a16="http://schemas.microsoft.com/office/drawing/2014/main" id="{CEBAC1C7-775E-449F-A865-4DFF166B111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647687" y="657225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Прямая соединительная линия 46">
                        <a:extLst>
                          <a:ext uri="{FF2B5EF4-FFF2-40B4-BE49-F238E27FC236}">
                            <a16:creationId xmlns:a16="http://schemas.microsoft.com/office/drawing/2014/main" id="{24D2A65C-6C66-4B3E-9046-AFD540FC5BF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536828" y="657225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0" name="Равнобедренный треугольник 49">
                        <a:extLst>
                          <a:ext uri="{FF2B5EF4-FFF2-40B4-BE49-F238E27FC236}">
                            <a16:creationId xmlns:a16="http://schemas.microsoft.com/office/drawing/2014/main" id="{43906547-B009-401A-B241-8783ECF98085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>
                        <a:off x="8531067" y="1020037"/>
                        <a:ext cx="144000" cy="72000"/>
                      </a:xfrm>
                      <a:prstGeom prst="triangl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52" name="Группа 51">
                      <a:extLst>
                        <a:ext uri="{FF2B5EF4-FFF2-40B4-BE49-F238E27FC236}">
                          <a16:creationId xmlns:a16="http://schemas.microsoft.com/office/drawing/2014/main" id="{0B01FB0B-E1AB-480F-89F1-08E4655CF53B}"/>
                        </a:ext>
                      </a:extLst>
                    </p:cNvPr>
                    <p:cNvGrpSpPr/>
                    <p:nvPr/>
                  </p:nvGrpSpPr>
                  <p:grpSpPr>
                    <a:xfrm rot="10800000">
                      <a:off x="1987497" y="5392119"/>
                      <a:ext cx="180000" cy="430352"/>
                      <a:chOff x="8509139" y="661685"/>
                      <a:chExt cx="180000" cy="430352"/>
                    </a:xfrm>
                  </p:grpSpPr>
                  <p:sp>
                    <p:nvSpPr>
                      <p:cNvPr id="53" name="Прямоугольник 52">
                        <a:extLst>
                          <a:ext uri="{FF2B5EF4-FFF2-40B4-BE49-F238E27FC236}">
                            <a16:creationId xmlns:a16="http://schemas.microsoft.com/office/drawing/2014/main" id="{73CC2C49-D218-4CB7-9A5F-3C0AC40B492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509139" y="661685"/>
                        <a:ext cx="180000" cy="3505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cxnSp>
                    <p:nvCxnSpPr>
                      <p:cNvPr id="54" name="Прямая соединительная линия 53">
                        <a:extLst>
                          <a:ext uri="{FF2B5EF4-FFF2-40B4-BE49-F238E27FC236}">
                            <a16:creationId xmlns:a16="http://schemas.microsoft.com/office/drawing/2014/main" id="{3DC5ECD7-9AAB-4284-947E-BAF537C7E64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661749" y="666953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Прямая соединительная линия 54">
                        <a:extLst>
                          <a:ext uri="{FF2B5EF4-FFF2-40B4-BE49-F238E27FC236}">
                            <a16:creationId xmlns:a16="http://schemas.microsoft.com/office/drawing/2014/main" id="{BA26D670-4F41-42D7-BCE4-DA65C2D7742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550288" y="666953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6" name="Равнобедренный треугольник 55">
                        <a:extLst>
                          <a:ext uri="{FF2B5EF4-FFF2-40B4-BE49-F238E27FC236}">
                            <a16:creationId xmlns:a16="http://schemas.microsoft.com/office/drawing/2014/main" id="{3C20B032-83C8-4EB5-924C-9F4F5FED572B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>
                        <a:off x="8531067" y="1020037"/>
                        <a:ext cx="144000" cy="72000"/>
                      </a:xfrm>
                      <a:prstGeom prst="triangl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pSp>
                  <p:nvGrpSpPr>
                    <p:cNvPr id="57" name="Группа 56">
                      <a:extLst>
                        <a:ext uri="{FF2B5EF4-FFF2-40B4-BE49-F238E27FC236}">
                          <a16:creationId xmlns:a16="http://schemas.microsoft.com/office/drawing/2014/main" id="{A6C0C69B-BD3E-4953-AFA1-E039DB6C502A}"/>
                        </a:ext>
                      </a:extLst>
                    </p:cNvPr>
                    <p:cNvGrpSpPr/>
                    <p:nvPr/>
                  </p:nvGrpSpPr>
                  <p:grpSpPr>
                    <a:xfrm rot="10800000">
                      <a:off x="5995715" y="5392639"/>
                      <a:ext cx="180000" cy="430074"/>
                      <a:chOff x="8509139" y="666701"/>
                      <a:chExt cx="180000" cy="430074"/>
                    </a:xfrm>
                  </p:grpSpPr>
                  <p:sp>
                    <p:nvSpPr>
                      <p:cNvPr id="58" name="Прямоугольник 57">
                        <a:extLst>
                          <a:ext uri="{FF2B5EF4-FFF2-40B4-BE49-F238E27FC236}">
                            <a16:creationId xmlns:a16="http://schemas.microsoft.com/office/drawing/2014/main" id="{09FFAAD4-5E35-41C9-A4D8-B1D1040DDB1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509139" y="671161"/>
                        <a:ext cx="180000" cy="3505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cxnSp>
                    <p:nvCxnSpPr>
                      <p:cNvPr id="59" name="Прямая соединительная линия 58">
                        <a:extLst>
                          <a:ext uri="{FF2B5EF4-FFF2-40B4-BE49-F238E27FC236}">
                            <a16:creationId xmlns:a16="http://schemas.microsoft.com/office/drawing/2014/main" id="{AE7F3D61-3BAE-4030-B5BD-6E5E886CC9C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666064" y="666701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Прямая соединительная линия 59">
                        <a:extLst>
                          <a:ext uri="{FF2B5EF4-FFF2-40B4-BE49-F238E27FC236}">
                            <a16:creationId xmlns:a16="http://schemas.microsoft.com/office/drawing/2014/main" id="{1AEA0468-147E-44FB-A342-7C39DB740FC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547231" y="666701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1" name="Равнобедренный треугольник 60">
                        <a:extLst>
                          <a:ext uri="{FF2B5EF4-FFF2-40B4-BE49-F238E27FC236}">
                            <a16:creationId xmlns:a16="http://schemas.microsoft.com/office/drawing/2014/main" id="{1924E4C2-9475-4F7F-98A6-24440998D4CE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>
                        <a:off x="8521042" y="1024775"/>
                        <a:ext cx="156373" cy="72000"/>
                      </a:xfrm>
                      <a:prstGeom prst="triangl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/>
                      </a:p>
                    </p:txBody>
                  </p:sp>
                </p:grpSp>
                <p:grpSp>
                  <p:nvGrpSpPr>
                    <p:cNvPr id="62" name="Группа 61">
                      <a:extLst>
                        <a:ext uri="{FF2B5EF4-FFF2-40B4-BE49-F238E27FC236}">
                          <a16:creationId xmlns:a16="http://schemas.microsoft.com/office/drawing/2014/main" id="{02D23137-56E9-4DD1-A750-2F44E88429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57425" y="662480"/>
                      <a:ext cx="180000" cy="434812"/>
                      <a:chOff x="8509139" y="657225"/>
                      <a:chExt cx="180000" cy="434812"/>
                    </a:xfrm>
                  </p:grpSpPr>
                  <p:sp>
                    <p:nvSpPr>
                      <p:cNvPr id="63" name="Прямоугольник 62">
                        <a:extLst>
                          <a:ext uri="{FF2B5EF4-FFF2-40B4-BE49-F238E27FC236}">
                            <a16:creationId xmlns:a16="http://schemas.microsoft.com/office/drawing/2014/main" id="{F8262282-80F1-4F99-9FDD-635B22D1965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509139" y="661685"/>
                        <a:ext cx="180000" cy="3505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cxnSp>
                    <p:nvCxnSpPr>
                      <p:cNvPr id="64" name="Прямая соединительная линия 63">
                        <a:extLst>
                          <a:ext uri="{FF2B5EF4-FFF2-40B4-BE49-F238E27FC236}">
                            <a16:creationId xmlns:a16="http://schemas.microsoft.com/office/drawing/2014/main" id="{E9CDEE20-76FA-4DBF-AC1A-4313AA742E9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648289" y="657225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" name="Прямая соединительная линия 64">
                        <a:extLst>
                          <a:ext uri="{FF2B5EF4-FFF2-40B4-BE49-F238E27FC236}">
                            <a16:creationId xmlns:a16="http://schemas.microsoft.com/office/drawing/2014/main" id="{07A42609-62C4-45A2-8E86-BE1C6ADB180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536828" y="657225"/>
                        <a:ext cx="0" cy="35050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6" name="Равнобедренный треугольник 65">
                        <a:extLst>
                          <a:ext uri="{FF2B5EF4-FFF2-40B4-BE49-F238E27FC236}">
                            <a16:creationId xmlns:a16="http://schemas.microsoft.com/office/drawing/2014/main" id="{3222AD70-2D09-4525-BB6B-DAE2402133A6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>
                        <a:off x="8531067" y="1020037"/>
                        <a:ext cx="144000" cy="72000"/>
                      </a:xfrm>
                      <a:prstGeom prst="triangl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sp>
                  <p:nvSpPr>
                    <p:cNvPr id="67" name="Блок-схема: узел 66">
                      <a:extLst>
                        <a:ext uri="{FF2B5EF4-FFF2-40B4-BE49-F238E27FC236}">
                          <a16:creationId xmlns:a16="http://schemas.microsoft.com/office/drawing/2014/main" id="{05A1E5C8-08B8-4116-8933-61BFEA7574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8356" y="2109457"/>
                      <a:ext cx="226325" cy="228482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8" name="Блок-схема: узел 67">
                      <a:extLst>
                        <a:ext uri="{FF2B5EF4-FFF2-40B4-BE49-F238E27FC236}">
                          <a16:creationId xmlns:a16="http://schemas.microsoft.com/office/drawing/2014/main" id="{AFA7EADA-02A2-4D84-800B-F06466AB3C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31398" y="3402591"/>
                      <a:ext cx="226325" cy="228482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cxnSp>
                  <p:nvCxnSpPr>
                    <p:cNvPr id="77" name="Прямая соединительная линия 76">
                      <a:extLst>
                        <a:ext uri="{FF2B5EF4-FFF2-40B4-BE49-F238E27FC236}">
                          <a16:creationId xmlns:a16="http://schemas.microsoft.com/office/drawing/2014/main" id="{655137FD-57DD-4CA1-8A53-A551B6B75F8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54312" y="2727351"/>
                      <a:ext cx="0" cy="314613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Прямая соединительная линия 78">
                      <a:extLst>
                        <a:ext uri="{FF2B5EF4-FFF2-40B4-BE49-F238E27FC236}">
                          <a16:creationId xmlns:a16="http://schemas.microsoft.com/office/drawing/2014/main" id="{858CD664-C749-463F-B249-679A919C5DEE}"/>
                        </a:ext>
                      </a:extLst>
                    </p:cNvPr>
                    <p:cNvCxnSpPr>
                      <a:cxnSpLocks/>
                      <a:stCxn id="12" idx="3"/>
                    </p:cNvCxnSpPr>
                    <p:nvPr/>
                  </p:nvCxnSpPr>
                  <p:spPr>
                    <a:xfrm flipH="1">
                      <a:off x="5990609" y="2615090"/>
                      <a:ext cx="4242" cy="45947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Прямая соединительная линия 80">
                      <a:extLst>
                        <a:ext uri="{FF2B5EF4-FFF2-40B4-BE49-F238E27FC236}">
                          <a16:creationId xmlns:a16="http://schemas.microsoft.com/office/drawing/2014/main" id="{4CE2E61A-209E-4196-B7DA-83382FD6C83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250417" y="2989286"/>
                      <a:ext cx="371515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stealth" w="sm" len="lg"/>
                      <a:tailEnd type="stealth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Прямая соединительная линия 84">
                      <a:extLst>
                        <a:ext uri="{FF2B5EF4-FFF2-40B4-BE49-F238E27FC236}">
                          <a16:creationId xmlns:a16="http://schemas.microsoft.com/office/drawing/2014/main" id="{C71AA950-E743-4077-9560-B43E41653BD2}"/>
                        </a:ext>
                      </a:extLst>
                    </p:cNvPr>
                    <p:cNvCxnSpPr>
                      <a:stCxn id="13" idx="3"/>
                    </p:cNvCxnSpPr>
                    <p:nvPr/>
                  </p:nvCxnSpPr>
                  <p:spPr>
                    <a:xfrm>
                      <a:off x="5918671" y="3521388"/>
                      <a:ext cx="0" cy="446637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Прямая соединительная линия 86">
                      <a:extLst>
                        <a:ext uri="{FF2B5EF4-FFF2-40B4-BE49-F238E27FC236}">
                          <a16:creationId xmlns:a16="http://schemas.microsoft.com/office/drawing/2014/main" id="{74354053-0DFC-4F6E-BA91-B0F46AB4807A}"/>
                        </a:ext>
                      </a:extLst>
                    </p:cNvPr>
                    <p:cNvCxnSpPr>
                      <a:stCxn id="13" idx="1"/>
                    </p:cNvCxnSpPr>
                    <p:nvPr/>
                  </p:nvCxnSpPr>
                  <p:spPr>
                    <a:xfrm>
                      <a:off x="2335903" y="3521388"/>
                      <a:ext cx="0" cy="446637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Прямая соединительная линия 87">
                      <a:extLst>
                        <a:ext uri="{FF2B5EF4-FFF2-40B4-BE49-F238E27FC236}">
                          <a16:creationId xmlns:a16="http://schemas.microsoft.com/office/drawing/2014/main" id="{A8261CE1-F7EB-4396-9338-05E1E416AD6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330797" y="3956365"/>
                      <a:ext cx="357386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stealth" w="sm" len="lg"/>
                      <a:tailEnd type="stealth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Прямая со стрелкой 93">
                      <a:extLst>
                        <a:ext uri="{FF2B5EF4-FFF2-40B4-BE49-F238E27FC236}">
                          <a16:creationId xmlns:a16="http://schemas.microsoft.com/office/drawing/2014/main" id="{01B264D4-B2A5-484C-BA8A-936EAA68695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280590" y="2163771"/>
                      <a:ext cx="0" cy="31464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stealth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Прямая со стрелкой 95">
                      <a:extLst>
                        <a:ext uri="{FF2B5EF4-FFF2-40B4-BE49-F238E27FC236}">
                          <a16:creationId xmlns:a16="http://schemas.microsoft.com/office/drawing/2014/main" id="{8ADCCC14-4456-4171-AE1F-13687237D9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3280592" y="2704745"/>
                      <a:ext cx="0" cy="201417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stealth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Прямая соединительная линия 98">
                      <a:extLst>
                        <a:ext uri="{FF2B5EF4-FFF2-40B4-BE49-F238E27FC236}">
                          <a16:creationId xmlns:a16="http://schemas.microsoft.com/office/drawing/2014/main" id="{7F32347A-54EE-4310-9DDB-799349FAB73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280590" y="2478411"/>
                      <a:ext cx="0" cy="24894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" name="Прямая со стрелкой 100">
                      <a:extLst>
                        <a:ext uri="{FF2B5EF4-FFF2-40B4-BE49-F238E27FC236}">
                          <a16:creationId xmlns:a16="http://schemas.microsoft.com/office/drawing/2014/main" id="{E2892D11-9A10-4B87-B954-AEA64CFD4ED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357484" y="2220673"/>
                      <a:ext cx="225377" cy="4511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stealth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Прямая со стрелкой 104">
                      <a:extLst>
                        <a:ext uri="{FF2B5EF4-FFF2-40B4-BE49-F238E27FC236}">
                          <a16:creationId xmlns:a16="http://schemas.microsoft.com/office/drawing/2014/main" id="{58C730E4-2B8A-46B6-82F2-48DA17D302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834086" y="2206107"/>
                      <a:ext cx="311370" cy="7591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stealth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Прямая соединительная линия 108">
                      <a:extLst>
                        <a:ext uri="{FF2B5EF4-FFF2-40B4-BE49-F238E27FC236}">
                          <a16:creationId xmlns:a16="http://schemas.microsoft.com/office/drawing/2014/main" id="{50F76FE2-124D-42C2-9C99-FFCCBCAC5E9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598356" y="2217414"/>
                      <a:ext cx="226325" cy="0"/>
                    </a:xfrm>
                    <a:prstGeom prst="line">
                      <a:avLst/>
                    </a:prstGeom>
                    <a:ln>
                      <a:prstDash val="lgDash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13" name="TextBox 112">
                    <a:extLst>
                      <a:ext uri="{FF2B5EF4-FFF2-40B4-BE49-F238E27FC236}">
                        <a16:creationId xmlns:a16="http://schemas.microsoft.com/office/drawing/2014/main" id="{81B9C798-98F5-4DFF-8E6E-5F65252C0721}"/>
                      </a:ext>
                    </a:extLst>
                  </p:cNvPr>
                  <p:cNvSpPr txBox="1"/>
                  <p:nvPr/>
                </p:nvSpPr>
                <p:spPr>
                  <a:xfrm>
                    <a:off x="3657586" y="2743203"/>
                    <a:ext cx="829073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Ø</a:t>
                    </a:r>
                    <a:r>
                      <a:rPr lang="ru-RU" sz="1400" dirty="0"/>
                      <a:t> 120</a:t>
                    </a:r>
                    <a:r>
                      <a:rPr lang="ru-RU" sz="1400" baseline="30000" dirty="0"/>
                      <a:t>+0.5</a:t>
                    </a:r>
                    <a:endParaRPr lang="ru-RU" sz="1400" dirty="0"/>
                  </a:p>
                </p:txBody>
              </p:sp>
              <p:sp>
                <p:nvSpPr>
                  <p:cNvPr id="114" name="TextBox 113">
                    <a:extLst>
                      <a:ext uri="{FF2B5EF4-FFF2-40B4-BE49-F238E27FC236}">
                        <a16:creationId xmlns:a16="http://schemas.microsoft.com/office/drawing/2014/main" id="{71BD9CA4-1705-4AFD-845A-7FA9C89EB742}"/>
                      </a:ext>
                    </a:extLst>
                  </p:cNvPr>
                  <p:cNvSpPr txBox="1"/>
                  <p:nvPr/>
                </p:nvSpPr>
                <p:spPr>
                  <a:xfrm>
                    <a:off x="3719459" y="3710421"/>
                    <a:ext cx="61747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Ø</a:t>
                    </a:r>
                    <a:r>
                      <a:rPr lang="ru-RU" sz="1400" dirty="0"/>
                      <a:t> 118</a:t>
                    </a:r>
                  </a:p>
                </p:txBody>
              </p:sp>
              <p:sp>
                <p:nvSpPr>
                  <p:cNvPr id="115" name="TextBox 114">
                    <a:extLst>
                      <a:ext uri="{FF2B5EF4-FFF2-40B4-BE49-F238E27FC236}">
                        <a16:creationId xmlns:a16="http://schemas.microsoft.com/office/drawing/2014/main" id="{06FCF8AD-7D11-4D79-BA88-4FF72F943CE4}"/>
                      </a:ext>
                    </a:extLst>
                  </p:cNvPr>
                  <p:cNvSpPr txBox="1"/>
                  <p:nvPr/>
                </p:nvSpPr>
                <p:spPr>
                  <a:xfrm>
                    <a:off x="2876421" y="1970471"/>
                    <a:ext cx="479618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Ø</a:t>
                    </a:r>
                    <a:r>
                      <a:rPr lang="ru-RU" sz="1200" dirty="0"/>
                      <a:t> 10</a:t>
                    </a:r>
                  </a:p>
                </p:txBody>
              </p:sp>
              <p:sp>
                <p:nvSpPr>
                  <p:cNvPr id="116" name="TextBox 115">
                    <a:extLst>
                      <a:ext uri="{FF2B5EF4-FFF2-40B4-BE49-F238E27FC236}">
                        <a16:creationId xmlns:a16="http://schemas.microsoft.com/office/drawing/2014/main" id="{C2F5CD4F-AFBC-4945-89C5-4D94559FC2A2}"/>
                      </a:ext>
                    </a:extLst>
                  </p:cNvPr>
                  <p:cNvSpPr txBox="1"/>
                  <p:nvPr/>
                </p:nvSpPr>
                <p:spPr>
                  <a:xfrm>
                    <a:off x="3707381" y="4694216"/>
                    <a:ext cx="88998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/>
                      <a:t>Ø</a:t>
                    </a:r>
                    <a:r>
                      <a:rPr lang="ru-RU" sz="1400" dirty="0"/>
                      <a:t> 110</a:t>
                    </a:r>
                    <a:r>
                      <a:rPr lang="ru-RU" sz="1400" baseline="30000" dirty="0"/>
                      <a:t>+0.05</a:t>
                    </a:r>
                    <a:endParaRPr lang="ru-RU" sz="1400" dirty="0"/>
                  </a:p>
                </p:txBody>
              </p:sp>
              <p:cxnSp>
                <p:nvCxnSpPr>
                  <p:cNvPr id="120" name="Прямая соединительная линия 119">
                    <a:extLst>
                      <a:ext uri="{FF2B5EF4-FFF2-40B4-BE49-F238E27FC236}">
                        <a16:creationId xmlns:a16="http://schemas.microsoft.com/office/drawing/2014/main" id="{68BB9939-AE84-4615-B45D-E4B150A7374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94851" y="2723726"/>
                    <a:ext cx="1908596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Прямая соединительная линия 121">
                    <a:extLst>
                      <a:ext uri="{FF2B5EF4-FFF2-40B4-BE49-F238E27FC236}">
                        <a16:creationId xmlns:a16="http://schemas.microsoft.com/office/drawing/2014/main" id="{5DE176ED-7462-4BA2-835F-33CCDF46772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04665" y="3402591"/>
                    <a:ext cx="2424523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Прямая со стрелкой 124">
                    <a:extLst>
                      <a:ext uri="{FF2B5EF4-FFF2-40B4-BE49-F238E27FC236}">
                        <a16:creationId xmlns:a16="http://schemas.microsoft.com/office/drawing/2014/main" id="{1A05E66E-4DE9-4609-B910-DA00CD4F408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847136" y="2723976"/>
                    <a:ext cx="0" cy="705024"/>
                  </a:xfrm>
                  <a:prstGeom prst="straightConnector1">
                    <a:avLst/>
                  </a:prstGeom>
                  <a:ln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0" name="TextBox 129">
                    <a:extLst>
                      <a:ext uri="{FF2B5EF4-FFF2-40B4-BE49-F238E27FC236}">
                        <a16:creationId xmlns:a16="http://schemas.microsoft.com/office/drawing/2014/main" id="{C7690037-B0F5-4C1D-93EC-97E6918D9A68}"/>
                      </a:ext>
                    </a:extLst>
                  </p:cNvPr>
                  <p:cNvSpPr txBox="1"/>
                  <p:nvPr/>
                </p:nvSpPr>
                <p:spPr>
                  <a:xfrm>
                    <a:off x="3395039" y="1941227"/>
                    <a:ext cx="57900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10</a:t>
                    </a:r>
                    <a:r>
                      <a:rPr lang="ru-RU" sz="1400" baseline="30000" dirty="0"/>
                      <a:t>+0.1</a:t>
                    </a:r>
                    <a:endParaRPr lang="ru-RU" sz="1400" dirty="0"/>
                  </a:p>
                </p:txBody>
              </p:sp>
              <p:cxnSp>
                <p:nvCxnSpPr>
                  <p:cNvPr id="132" name="Прямая соединительная линия 131">
                    <a:extLst>
                      <a:ext uri="{FF2B5EF4-FFF2-40B4-BE49-F238E27FC236}">
                        <a16:creationId xmlns:a16="http://schemas.microsoft.com/office/drawing/2014/main" id="{E32B146B-576A-4AE3-8070-F82B45EA34CB}"/>
                      </a:ext>
                    </a:extLst>
                  </p:cNvPr>
                  <p:cNvCxnSpPr/>
                  <p:nvPr/>
                </p:nvCxnSpPr>
                <p:spPr>
                  <a:xfrm>
                    <a:off x="3353014" y="2161703"/>
                    <a:ext cx="747607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Прямая со стрелкой 132">
                    <a:extLst>
                      <a:ext uri="{FF2B5EF4-FFF2-40B4-BE49-F238E27FC236}">
                        <a16:creationId xmlns:a16="http://schemas.microsoft.com/office/drawing/2014/main" id="{8B1FCE5A-8035-4F87-906D-D384CAD5D5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288138" y="3635736"/>
                    <a:ext cx="0" cy="201417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Прямая соединительная линия 137">
                    <a:extLst>
                      <a:ext uri="{FF2B5EF4-FFF2-40B4-BE49-F238E27FC236}">
                        <a16:creationId xmlns:a16="http://schemas.microsoft.com/office/drawing/2014/main" id="{DDD084A7-F5B7-4488-95FE-2F0A454DA0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288138" y="3402591"/>
                    <a:ext cx="0" cy="22848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Прямая со стрелкой 140">
                    <a:extLst>
                      <a:ext uri="{FF2B5EF4-FFF2-40B4-BE49-F238E27FC236}">
                        <a16:creationId xmlns:a16="http://schemas.microsoft.com/office/drawing/2014/main" id="{F14B8701-52A8-43A7-B042-0C01E00F04C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288136" y="3236421"/>
                    <a:ext cx="0" cy="1644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Прямая соединительная линия 143">
                    <a:extLst>
                      <a:ext uri="{FF2B5EF4-FFF2-40B4-BE49-F238E27FC236}">
                        <a16:creationId xmlns:a16="http://schemas.microsoft.com/office/drawing/2014/main" id="{62F76E88-97AE-41F4-A151-5A8CEB199EAC}"/>
                      </a:ext>
                    </a:extLst>
                  </p:cNvPr>
                  <p:cNvCxnSpPr/>
                  <p:nvPr/>
                </p:nvCxnSpPr>
                <p:spPr>
                  <a:xfrm>
                    <a:off x="3288136" y="3236421"/>
                    <a:ext cx="685908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TextBox 144">
                    <a:extLst>
                      <a:ext uri="{FF2B5EF4-FFF2-40B4-BE49-F238E27FC236}">
                        <a16:creationId xmlns:a16="http://schemas.microsoft.com/office/drawing/2014/main" id="{2B58ECC3-FAF1-4DB5-BBE4-11945DA60DF3}"/>
                      </a:ext>
                    </a:extLst>
                  </p:cNvPr>
                  <p:cNvSpPr txBox="1"/>
                  <p:nvPr/>
                </p:nvSpPr>
                <p:spPr>
                  <a:xfrm>
                    <a:off x="3512736" y="3006392"/>
                    <a:ext cx="2760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8</a:t>
                    </a:r>
                  </a:p>
                </p:txBody>
              </p:sp>
              <p:cxnSp>
                <p:nvCxnSpPr>
                  <p:cNvPr id="148" name="Прямая со стрелкой 147">
                    <a:extLst>
                      <a:ext uri="{FF2B5EF4-FFF2-40B4-BE49-F238E27FC236}">
                        <a16:creationId xmlns:a16="http://schemas.microsoft.com/office/drawing/2014/main" id="{E6BE5348-070E-455E-9510-C9E7F127FE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15455" y="3241488"/>
                    <a:ext cx="1533" cy="139467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stealth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Прямая соединительная линия 151">
                    <a:extLst>
                      <a:ext uri="{FF2B5EF4-FFF2-40B4-BE49-F238E27FC236}">
                        <a16:creationId xmlns:a16="http://schemas.microsoft.com/office/drawing/2014/main" id="{F0E27365-0F30-4081-AA1F-807643194A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16988" y="3385038"/>
                    <a:ext cx="1" cy="258396"/>
                  </a:xfrm>
                  <a:prstGeom prst="line">
                    <a:avLst/>
                  </a:prstGeom>
                  <a:ln>
                    <a:prstDash val="lg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Прямая соединительная линия 157">
                    <a:extLst>
                      <a:ext uri="{FF2B5EF4-FFF2-40B4-BE49-F238E27FC236}">
                        <a16:creationId xmlns:a16="http://schemas.microsoft.com/office/drawing/2014/main" id="{933B2FAF-AD97-4D81-9C8F-2AC6C375AC9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897925" y="3236421"/>
                    <a:ext cx="518296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9" name="TextBox 158">
                    <a:extLst>
                      <a:ext uri="{FF2B5EF4-FFF2-40B4-BE49-F238E27FC236}">
                        <a16:creationId xmlns:a16="http://schemas.microsoft.com/office/drawing/2014/main" id="{A9DCA8CA-9BBD-4DE4-907D-74D54E6E7562}"/>
                      </a:ext>
                    </a:extLst>
                  </p:cNvPr>
                  <p:cNvSpPr txBox="1"/>
                  <p:nvPr/>
                </p:nvSpPr>
                <p:spPr>
                  <a:xfrm>
                    <a:off x="4884110" y="2995478"/>
                    <a:ext cx="52388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/>
                      <a:t>Ø</a:t>
                    </a:r>
                    <a:r>
                      <a:rPr lang="ru-RU" sz="1400" dirty="0"/>
                      <a:t> 8</a:t>
                    </a:r>
                  </a:p>
                </p:txBody>
              </p:sp>
              <p:sp>
                <p:nvSpPr>
                  <p:cNvPr id="161" name="TextBox 160">
                    <a:extLst>
                      <a:ext uri="{FF2B5EF4-FFF2-40B4-BE49-F238E27FC236}">
                        <a16:creationId xmlns:a16="http://schemas.microsoft.com/office/drawing/2014/main" id="{F96CBF90-DD08-486B-B6D8-EF2293AC9A5C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7460056" y="2919162"/>
                    <a:ext cx="57900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20</a:t>
                    </a:r>
                    <a:r>
                      <a:rPr lang="ru-RU" sz="1400" baseline="30000" dirty="0"/>
                      <a:t>+0.2</a:t>
                    </a:r>
                    <a:endParaRPr lang="ru-RU" sz="1400" dirty="0"/>
                  </a:p>
                </p:txBody>
              </p:sp>
              <p:cxnSp>
                <p:nvCxnSpPr>
                  <p:cNvPr id="167" name="Прямая соединительная линия 166">
                    <a:extLst>
                      <a:ext uri="{FF2B5EF4-FFF2-40B4-BE49-F238E27FC236}">
                        <a16:creationId xmlns:a16="http://schemas.microsoft.com/office/drawing/2014/main" id="{06326DE9-540C-4626-9CBE-733F0D39F3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98773" y="657271"/>
                    <a:ext cx="1435004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Прямая соединительная линия 170">
                    <a:extLst>
                      <a:ext uri="{FF2B5EF4-FFF2-40B4-BE49-F238E27FC236}">
                        <a16:creationId xmlns:a16="http://schemas.microsoft.com/office/drawing/2014/main" id="{7FF0B92D-E4FB-4AED-A825-CD5ADF346A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38001" y="2501402"/>
                    <a:ext cx="1865446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Прямая со стрелкой 172">
                    <a:extLst>
                      <a:ext uri="{FF2B5EF4-FFF2-40B4-BE49-F238E27FC236}">
                        <a16:creationId xmlns:a16="http://schemas.microsoft.com/office/drawing/2014/main" id="{C6BD3AB9-F200-4CEC-9FD7-CE59CA1EEE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836578" y="648725"/>
                    <a:ext cx="0" cy="1864369"/>
                  </a:xfrm>
                  <a:prstGeom prst="straightConnector1">
                    <a:avLst/>
                  </a:prstGeom>
                  <a:ln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Прямая со стрелкой 174">
                    <a:extLst>
                      <a:ext uri="{FF2B5EF4-FFF2-40B4-BE49-F238E27FC236}">
                        <a16:creationId xmlns:a16="http://schemas.microsoft.com/office/drawing/2014/main" id="{8E934E39-451D-41B1-9E8D-BF2673C2D8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253032" y="648725"/>
                    <a:ext cx="0" cy="2760664"/>
                  </a:xfrm>
                  <a:prstGeom prst="straightConnector1">
                    <a:avLst/>
                  </a:prstGeom>
                  <a:ln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7" name="TextBox 176">
                    <a:extLst>
                      <a:ext uri="{FF2B5EF4-FFF2-40B4-BE49-F238E27FC236}">
                        <a16:creationId xmlns:a16="http://schemas.microsoft.com/office/drawing/2014/main" id="{7C1BE5B1-E791-47C0-A6D2-6BAC5B7D5E90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7487223" y="1475710"/>
                    <a:ext cx="45878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1400" dirty="0"/>
                      <a:t>107</a:t>
                    </a:r>
                  </a:p>
                </p:txBody>
              </p:sp>
              <p:sp>
                <p:nvSpPr>
                  <p:cNvPr id="178" name="TextBox 177">
                    <a:extLst>
                      <a:ext uri="{FF2B5EF4-FFF2-40B4-BE49-F238E27FC236}">
                        <a16:creationId xmlns:a16="http://schemas.microsoft.com/office/drawing/2014/main" id="{C6C3ED9D-7A0F-4E4A-84BC-2B9458D44CA9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7920077" y="1832812"/>
                    <a:ext cx="46011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/>
                      <a:t>137</a:t>
                    </a:r>
                  </a:p>
                </p:txBody>
              </p:sp>
              <p:cxnSp>
                <p:nvCxnSpPr>
                  <p:cNvPr id="179" name="Прямая со стрелкой 178">
                    <a:extLst>
                      <a:ext uri="{FF2B5EF4-FFF2-40B4-BE49-F238E27FC236}">
                        <a16:creationId xmlns:a16="http://schemas.microsoft.com/office/drawing/2014/main" id="{93037778-C752-470F-8F16-1DB544AF6F5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453794" y="4957567"/>
                    <a:ext cx="3450871" cy="0"/>
                  </a:xfrm>
                  <a:prstGeom prst="straightConnector1">
                    <a:avLst/>
                  </a:prstGeom>
                  <a:ln>
                    <a:headEnd type="stealth" w="sm" len="lg"/>
                    <a:tailEnd type="stealth" w="sm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4" name="Круг: прозрачная заливка 183">
                  <a:extLst>
                    <a:ext uri="{FF2B5EF4-FFF2-40B4-BE49-F238E27FC236}">
                      <a16:creationId xmlns:a16="http://schemas.microsoft.com/office/drawing/2014/main" id="{30D3AA51-2BEF-4E9D-ADF9-49AD4647AAC0}"/>
                    </a:ext>
                  </a:extLst>
                </p:cNvPr>
                <p:cNvSpPr/>
                <p:nvPr/>
              </p:nvSpPr>
              <p:spPr>
                <a:xfrm>
                  <a:off x="6719180" y="745549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5" name="Круг: прозрачная заливка 184">
                  <a:extLst>
                    <a:ext uri="{FF2B5EF4-FFF2-40B4-BE49-F238E27FC236}">
                      <a16:creationId xmlns:a16="http://schemas.microsoft.com/office/drawing/2014/main" id="{36246716-FE7A-4DB7-9E98-0A194EC70D6D}"/>
                    </a:ext>
                  </a:extLst>
                </p:cNvPr>
                <p:cNvSpPr/>
                <p:nvPr/>
              </p:nvSpPr>
              <p:spPr>
                <a:xfrm>
                  <a:off x="6735783" y="1893821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6" name="Круг: прозрачная заливка 185">
                  <a:extLst>
                    <a:ext uri="{FF2B5EF4-FFF2-40B4-BE49-F238E27FC236}">
                      <a16:creationId xmlns:a16="http://schemas.microsoft.com/office/drawing/2014/main" id="{CF7D3A6C-0BFE-4270-9A94-21140E9568A9}"/>
                    </a:ext>
                  </a:extLst>
                </p:cNvPr>
                <p:cNvSpPr/>
                <p:nvPr/>
              </p:nvSpPr>
              <p:spPr>
                <a:xfrm>
                  <a:off x="6725223" y="4318650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7" name="Круг: прозрачная заливка 186">
                  <a:extLst>
                    <a:ext uri="{FF2B5EF4-FFF2-40B4-BE49-F238E27FC236}">
                      <a16:creationId xmlns:a16="http://schemas.microsoft.com/office/drawing/2014/main" id="{F265BDCB-F4AC-4AAD-B0AB-0714726EDF80}"/>
                    </a:ext>
                  </a:extLst>
                </p:cNvPr>
                <p:cNvSpPr/>
                <p:nvPr/>
              </p:nvSpPr>
              <p:spPr>
                <a:xfrm>
                  <a:off x="6742014" y="5403414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8" name="Круг: прозрачная заливка 187">
                  <a:extLst>
                    <a:ext uri="{FF2B5EF4-FFF2-40B4-BE49-F238E27FC236}">
                      <a16:creationId xmlns:a16="http://schemas.microsoft.com/office/drawing/2014/main" id="{1532E84C-2D08-414B-821A-5FBA69F00CFB}"/>
                    </a:ext>
                  </a:extLst>
                </p:cNvPr>
                <p:cNvSpPr/>
                <p:nvPr/>
              </p:nvSpPr>
              <p:spPr>
                <a:xfrm>
                  <a:off x="1045667" y="4261287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9" name="Круг: прозрачная заливка 188">
                  <a:extLst>
                    <a:ext uri="{FF2B5EF4-FFF2-40B4-BE49-F238E27FC236}">
                      <a16:creationId xmlns:a16="http://schemas.microsoft.com/office/drawing/2014/main" id="{35839D8F-4852-45FE-A9AA-64758BA9DBE6}"/>
                    </a:ext>
                  </a:extLst>
                </p:cNvPr>
                <p:cNvSpPr/>
                <p:nvPr/>
              </p:nvSpPr>
              <p:spPr>
                <a:xfrm>
                  <a:off x="1035098" y="5427703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0" name="Круг: прозрачная заливка 189">
                  <a:extLst>
                    <a:ext uri="{FF2B5EF4-FFF2-40B4-BE49-F238E27FC236}">
                      <a16:creationId xmlns:a16="http://schemas.microsoft.com/office/drawing/2014/main" id="{ADBA4CD4-A61C-4762-8558-16CB31A32706}"/>
                    </a:ext>
                  </a:extLst>
                </p:cNvPr>
                <p:cNvSpPr/>
                <p:nvPr/>
              </p:nvSpPr>
              <p:spPr>
                <a:xfrm>
                  <a:off x="1024538" y="1850062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1" name="Круг: прозрачная заливка 190">
                  <a:extLst>
                    <a:ext uri="{FF2B5EF4-FFF2-40B4-BE49-F238E27FC236}">
                      <a16:creationId xmlns:a16="http://schemas.microsoft.com/office/drawing/2014/main" id="{2CB8DFFD-917D-4CF2-B65E-1B72E050E7B1}"/>
                    </a:ext>
                  </a:extLst>
                </p:cNvPr>
                <p:cNvSpPr/>
                <p:nvPr/>
              </p:nvSpPr>
              <p:spPr>
                <a:xfrm>
                  <a:off x="1032072" y="744039"/>
                  <a:ext cx="547637" cy="567208"/>
                </a:xfrm>
                <a:prstGeom prst="donut">
                  <a:avLst>
                    <a:gd name="adj" fmla="val 2004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2" name="Блок-схема: узел 191">
                  <a:extLst>
                    <a:ext uri="{FF2B5EF4-FFF2-40B4-BE49-F238E27FC236}">
                      <a16:creationId xmlns:a16="http://schemas.microsoft.com/office/drawing/2014/main" id="{0C73F9C9-8504-4AFA-BFAE-ACAB1B1AA289}"/>
                    </a:ext>
                  </a:extLst>
                </p:cNvPr>
                <p:cNvSpPr/>
                <p:nvPr/>
              </p:nvSpPr>
              <p:spPr>
                <a:xfrm>
                  <a:off x="1158820" y="4980030"/>
                  <a:ext cx="328734" cy="337503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3" name="Блок-схема: узел 192">
                  <a:extLst>
                    <a:ext uri="{FF2B5EF4-FFF2-40B4-BE49-F238E27FC236}">
                      <a16:creationId xmlns:a16="http://schemas.microsoft.com/office/drawing/2014/main" id="{04C9BA87-DA53-4670-90D9-847D35A825AB}"/>
                    </a:ext>
                  </a:extLst>
                </p:cNvPr>
                <p:cNvSpPr/>
                <p:nvPr/>
              </p:nvSpPr>
              <p:spPr>
                <a:xfrm>
                  <a:off x="6842913" y="1429576"/>
                  <a:ext cx="328734" cy="337503"/>
                </a:xfrm>
                <a:prstGeom prst="flowChartConnector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cxnSp>
            <p:nvCxnSpPr>
              <p:cNvPr id="196" name="Прямая соединительная линия 195">
                <a:extLst>
                  <a:ext uri="{FF2B5EF4-FFF2-40B4-BE49-F238E27FC236}">
                    <a16:creationId xmlns:a16="http://schemas.microsoft.com/office/drawing/2014/main" id="{06CF7D22-C3F1-435B-AAA6-A02CB66A04F0}"/>
                  </a:ext>
                </a:extLst>
              </p:cNvPr>
              <p:cNvCxnSpPr/>
              <p:nvPr/>
            </p:nvCxnSpPr>
            <p:spPr>
              <a:xfrm>
                <a:off x="1945432" y="6109691"/>
                <a:ext cx="0" cy="39069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единительная линия 197">
                <a:extLst>
                  <a:ext uri="{FF2B5EF4-FFF2-40B4-BE49-F238E27FC236}">
                    <a16:creationId xmlns:a16="http://schemas.microsoft.com/office/drawing/2014/main" id="{C26514E3-3D63-442B-85D7-506E09EB1AF4}"/>
                  </a:ext>
                </a:extLst>
              </p:cNvPr>
              <p:cNvCxnSpPr/>
              <p:nvPr/>
            </p:nvCxnSpPr>
            <p:spPr>
              <a:xfrm>
                <a:off x="6342333" y="6109691"/>
                <a:ext cx="0" cy="39069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9" name="Прямая со стрелкой 198">
                <a:extLst>
                  <a:ext uri="{FF2B5EF4-FFF2-40B4-BE49-F238E27FC236}">
                    <a16:creationId xmlns:a16="http://schemas.microsoft.com/office/drawing/2014/main" id="{413FA0CD-E4B1-4190-973F-2AA2CC196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5432" y="6418907"/>
                <a:ext cx="4396901" cy="0"/>
              </a:xfrm>
              <a:prstGeom prst="straightConnector1">
                <a:avLst/>
              </a:prstGeom>
              <a:ln>
                <a:headEnd type="stealth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3" name="Прямая соединительная линия 202">
                <a:extLst>
                  <a:ext uri="{FF2B5EF4-FFF2-40B4-BE49-F238E27FC236}">
                    <a16:creationId xmlns:a16="http://schemas.microsoft.com/office/drawing/2014/main" id="{7CF0F8AC-4CB0-433D-B18B-4E4028E337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39205" y="1092590"/>
                <a:ext cx="65585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5" name="Прямая со стрелкой 204">
                <a:extLst>
                  <a:ext uri="{FF2B5EF4-FFF2-40B4-BE49-F238E27FC236}">
                    <a16:creationId xmlns:a16="http://schemas.microsoft.com/office/drawing/2014/main" id="{4153F2DF-AECB-4D9D-95EE-5009C68584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5068" y="648725"/>
                <a:ext cx="0" cy="443865"/>
              </a:xfrm>
              <a:prstGeom prst="straightConnector1">
                <a:avLst/>
              </a:prstGeom>
              <a:ln>
                <a:headEnd type="stealth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0" name="Прямая соединительная линия 209">
                <a:extLst>
                  <a:ext uri="{FF2B5EF4-FFF2-40B4-BE49-F238E27FC236}">
                    <a16:creationId xmlns:a16="http://schemas.microsoft.com/office/drawing/2014/main" id="{04D438EF-43AA-4E87-8D7E-FEDE71A63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82215" y="417738"/>
                <a:ext cx="1" cy="34867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3" name="Прямая соединительная линия 212">
                <a:extLst>
                  <a:ext uri="{FF2B5EF4-FFF2-40B4-BE49-F238E27FC236}">
                    <a16:creationId xmlns:a16="http://schemas.microsoft.com/office/drawing/2014/main" id="{7F5FD948-4B10-4A4E-BB12-6EA4FED0052D}"/>
                  </a:ext>
                </a:extLst>
              </p:cNvPr>
              <p:cNvCxnSpPr/>
              <p:nvPr/>
            </p:nvCxnSpPr>
            <p:spPr>
              <a:xfrm>
                <a:off x="6256048" y="408685"/>
                <a:ext cx="0" cy="33962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" name="Прямая со стрелкой 213">
                <a:extLst>
                  <a:ext uri="{FF2B5EF4-FFF2-40B4-BE49-F238E27FC236}">
                    <a16:creationId xmlns:a16="http://schemas.microsoft.com/office/drawing/2014/main" id="{12E5E7D6-BF9F-473A-825B-ADAE2AAFD7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401187" y="5804611"/>
                <a:ext cx="5215" cy="320822"/>
              </a:xfrm>
              <a:prstGeom prst="straightConnector1">
                <a:avLst/>
              </a:prstGeom>
              <a:ln>
                <a:headEnd type="stealth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3C2EED92-6F9C-42E9-8EAB-947176E4714E}"/>
                  </a:ext>
                </a:extLst>
              </p:cNvPr>
              <p:cNvSpPr txBox="1"/>
              <p:nvPr/>
            </p:nvSpPr>
            <p:spPr>
              <a:xfrm rot="16200000">
                <a:off x="5097092" y="5821378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12</a:t>
                </a:r>
              </a:p>
            </p:txBody>
          </p:sp>
          <p:cxnSp>
            <p:nvCxnSpPr>
              <p:cNvPr id="221" name="Прямая соединительная линия 220">
                <a:extLst>
                  <a:ext uri="{FF2B5EF4-FFF2-40B4-BE49-F238E27FC236}">
                    <a16:creationId xmlns:a16="http://schemas.microsoft.com/office/drawing/2014/main" id="{26828FFA-0EF8-4F20-B4F3-7DA2ECB977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8957" y="501546"/>
                <a:ext cx="584903" cy="0"/>
              </a:xfrm>
              <a:prstGeom prst="line">
                <a:avLst/>
              </a:prstGeom>
              <a:ln>
                <a:headEnd type="stealth" w="sm" len="lg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4" name="Прямая со стрелкой 223">
                <a:extLst>
                  <a:ext uri="{FF2B5EF4-FFF2-40B4-BE49-F238E27FC236}">
                    <a16:creationId xmlns:a16="http://schemas.microsoft.com/office/drawing/2014/main" id="{049E9338-9436-4186-BE9A-59B9964F3A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95612" y="501546"/>
                <a:ext cx="200388" cy="0"/>
              </a:xfrm>
              <a:prstGeom prst="straightConnector1">
                <a:avLst/>
              </a:prstGeom>
              <a:ln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6" name="Прямая соединительная линия 225">
                <a:extLst>
                  <a:ext uri="{FF2B5EF4-FFF2-40B4-BE49-F238E27FC236}">
                    <a16:creationId xmlns:a16="http://schemas.microsoft.com/office/drawing/2014/main" id="{ED07F021-2FEE-48A2-A3F3-32E407E2CA41}"/>
                  </a:ext>
                </a:extLst>
              </p:cNvPr>
              <p:cNvCxnSpPr/>
              <p:nvPr/>
            </p:nvCxnSpPr>
            <p:spPr>
              <a:xfrm>
                <a:off x="6073162" y="501546"/>
                <a:ext cx="26917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B6279B85-CD69-43D4-B5AE-E082B2962F80}"/>
                  </a:ext>
                </a:extLst>
              </p:cNvPr>
              <p:cNvSpPr txBox="1"/>
              <p:nvPr/>
            </p:nvSpPr>
            <p:spPr>
              <a:xfrm>
                <a:off x="6301211" y="249386"/>
                <a:ext cx="4765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/>
                  <a:t>М8</a:t>
                </a:r>
              </a:p>
            </p:txBody>
          </p:sp>
          <p:cxnSp>
            <p:nvCxnSpPr>
              <p:cNvPr id="230" name="Прямая соединительная линия 229">
                <a:extLst>
                  <a:ext uri="{FF2B5EF4-FFF2-40B4-BE49-F238E27FC236}">
                    <a16:creationId xmlns:a16="http://schemas.microsoft.com/office/drawing/2014/main" id="{FADA7A69-6E8E-4C44-91B7-61F1F939D99C}"/>
                  </a:ext>
                </a:extLst>
              </p:cNvPr>
              <p:cNvCxnSpPr>
                <a:stCxn id="56" idx="0"/>
              </p:cNvCxnSpPr>
              <p:nvPr/>
            </p:nvCxnSpPr>
            <p:spPr>
              <a:xfrm>
                <a:off x="2136944" y="5404638"/>
                <a:ext cx="9402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1" name="Прямая со стрелкой 230">
                <a:extLst>
                  <a:ext uri="{FF2B5EF4-FFF2-40B4-BE49-F238E27FC236}">
                    <a16:creationId xmlns:a16="http://schemas.microsoft.com/office/drawing/2014/main" id="{A6C323E7-0DF2-4736-835F-6C754CCBEE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0353" y="5409343"/>
                <a:ext cx="0" cy="443865"/>
              </a:xfrm>
              <a:prstGeom prst="straightConnector1">
                <a:avLst/>
              </a:prstGeom>
              <a:ln>
                <a:headEnd type="stealth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69B537DC-4363-4F24-9665-BDAD11F9210C}"/>
                  </a:ext>
                </a:extLst>
              </p:cNvPr>
              <p:cNvSpPr txBox="1"/>
              <p:nvPr/>
            </p:nvSpPr>
            <p:spPr>
              <a:xfrm rot="16200000">
                <a:off x="2598329" y="5439512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35</a:t>
                </a:r>
              </a:p>
            </p:txBody>
          </p:sp>
          <p:cxnSp>
            <p:nvCxnSpPr>
              <p:cNvPr id="234" name="Прямая соединительная линия 233">
                <a:extLst>
                  <a:ext uri="{FF2B5EF4-FFF2-40B4-BE49-F238E27FC236}">
                    <a16:creationId xmlns:a16="http://schemas.microsoft.com/office/drawing/2014/main" id="{645AC066-188C-4183-B0AF-7564BC6861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46140" y="5676523"/>
                <a:ext cx="0" cy="41840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6" name="Прямая соединительная линия 235">
                <a:extLst>
                  <a:ext uri="{FF2B5EF4-FFF2-40B4-BE49-F238E27FC236}">
                    <a16:creationId xmlns:a16="http://schemas.microsoft.com/office/drawing/2014/main" id="{662D47AE-E3CF-4E89-94EC-75294B3F0A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15364" y="5839450"/>
                <a:ext cx="0" cy="26563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0" name="Прямая со стрелкой 239">
                <a:extLst>
                  <a:ext uri="{FF2B5EF4-FFF2-40B4-BE49-F238E27FC236}">
                    <a16:creationId xmlns:a16="http://schemas.microsoft.com/office/drawing/2014/main" id="{91C2B228-D9E0-49E6-96B9-60560B8530D4}"/>
                  </a:ext>
                </a:extLst>
              </p:cNvPr>
              <p:cNvCxnSpPr/>
              <p:nvPr/>
            </p:nvCxnSpPr>
            <p:spPr>
              <a:xfrm flipH="1">
                <a:off x="2235240" y="6055375"/>
                <a:ext cx="272536" cy="0"/>
              </a:xfrm>
              <a:prstGeom prst="straightConnector1">
                <a:avLst/>
              </a:prstGeom>
              <a:ln>
                <a:headEnd type="none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1" name="Прямая со стрелкой 240">
                <a:extLst>
                  <a:ext uri="{FF2B5EF4-FFF2-40B4-BE49-F238E27FC236}">
                    <a16:creationId xmlns:a16="http://schemas.microsoft.com/office/drawing/2014/main" id="{0EE15209-817A-4334-8C3F-E6214F58F7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03857" y="6048275"/>
                <a:ext cx="132347" cy="3369"/>
              </a:xfrm>
              <a:prstGeom prst="straightConnector1">
                <a:avLst/>
              </a:prstGeom>
              <a:ln>
                <a:headEnd type="none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4" name="Прямая соединительная линия 243">
                <a:extLst>
                  <a:ext uri="{FF2B5EF4-FFF2-40B4-BE49-F238E27FC236}">
                    <a16:creationId xmlns:a16="http://schemas.microsoft.com/office/drawing/2014/main" id="{7CCEC442-225D-43DC-9FA8-EDC0BDA1EF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6379" y="6055466"/>
                <a:ext cx="318913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5" name="TextBox 244">
                <a:extLst>
                  <a:ext uri="{FF2B5EF4-FFF2-40B4-BE49-F238E27FC236}">
                    <a16:creationId xmlns:a16="http://schemas.microsoft.com/office/drawing/2014/main" id="{60A92779-5A5D-426B-B736-5EEF4DE72462}"/>
                  </a:ext>
                </a:extLst>
              </p:cNvPr>
              <p:cNvSpPr txBox="1"/>
              <p:nvPr/>
            </p:nvSpPr>
            <p:spPr>
              <a:xfrm>
                <a:off x="2167959" y="5803569"/>
                <a:ext cx="5205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/>
                  <a:t>М10</a:t>
                </a:r>
              </a:p>
            </p:txBody>
          </p:sp>
        </p:grp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E8C7EC76-B47E-431F-A1FA-A3CC6D328004}"/>
                </a:ext>
              </a:extLst>
            </p:cNvPr>
            <p:cNvSpPr txBox="1"/>
            <p:nvPr/>
          </p:nvSpPr>
          <p:spPr>
            <a:xfrm rot="16200000">
              <a:off x="5330746" y="73266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38</a:t>
              </a:r>
            </a:p>
          </p:txBody>
        </p:sp>
        <p:cxnSp>
          <p:nvCxnSpPr>
            <p:cNvPr id="253" name="Прямая со стрелкой 252">
              <a:extLst>
                <a:ext uri="{FF2B5EF4-FFF2-40B4-BE49-F238E27FC236}">
                  <a16:creationId xmlns:a16="http://schemas.microsoft.com/office/drawing/2014/main" id="{40AC363C-FB0B-4C9E-A81C-78A3D419CA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1613" y="727001"/>
              <a:ext cx="9056" cy="269540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Прямая со стрелкой 254">
              <a:extLst>
                <a:ext uri="{FF2B5EF4-FFF2-40B4-BE49-F238E27FC236}">
                  <a16:creationId xmlns:a16="http://schemas.microsoft.com/office/drawing/2014/main" id="{DB72C208-9964-4C6D-8F86-904E0BEC70CF}"/>
                </a:ext>
              </a:extLst>
            </p:cNvPr>
            <p:cNvCxnSpPr>
              <a:cxnSpLocks/>
            </p:cNvCxnSpPr>
            <p:nvPr/>
          </p:nvCxnSpPr>
          <p:spPr>
            <a:xfrm>
              <a:off x="2984855" y="402059"/>
              <a:ext cx="1" cy="240634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Прямая соединительная линия 257">
              <a:extLst>
                <a:ext uri="{FF2B5EF4-FFF2-40B4-BE49-F238E27FC236}">
                  <a16:creationId xmlns:a16="http://schemas.microsoft.com/office/drawing/2014/main" id="{7FBB9FA0-BA5A-43F7-8976-16171293E493}"/>
                </a:ext>
              </a:extLst>
            </p:cNvPr>
            <p:cNvCxnSpPr/>
            <p:nvPr/>
          </p:nvCxnSpPr>
          <p:spPr>
            <a:xfrm>
              <a:off x="2990666" y="568365"/>
              <a:ext cx="0" cy="1733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>
              <a:extLst>
                <a:ext uri="{FF2B5EF4-FFF2-40B4-BE49-F238E27FC236}">
                  <a16:creationId xmlns:a16="http://schemas.microsoft.com/office/drawing/2014/main" id="{64F407FA-65A7-445F-9A32-55C51AB54A6E}"/>
                </a:ext>
              </a:extLst>
            </p:cNvPr>
            <p:cNvCxnSpPr/>
            <p:nvPr/>
          </p:nvCxnSpPr>
          <p:spPr>
            <a:xfrm flipH="1">
              <a:off x="1856731" y="402059"/>
              <a:ext cx="11248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32FCD4B4-9DD9-4A32-8C8C-940B37CC5955}"/>
                </a:ext>
              </a:extLst>
            </p:cNvPr>
            <p:cNvSpPr txBox="1"/>
            <p:nvPr/>
          </p:nvSpPr>
          <p:spPr>
            <a:xfrm>
              <a:off x="1799588" y="122456"/>
              <a:ext cx="12250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2 фаски 3х30</a:t>
              </a:r>
              <a:r>
                <a:rPr lang="ru-RU" sz="1400" baseline="30000" dirty="0"/>
                <a:t>0</a:t>
              </a:r>
              <a:endParaRPr lang="ru-RU" sz="1400" dirty="0"/>
            </a:p>
          </p:txBody>
        </p:sp>
        <p:cxnSp>
          <p:nvCxnSpPr>
            <p:cNvPr id="266" name="Прямая со стрелкой 265">
              <a:extLst>
                <a:ext uri="{FF2B5EF4-FFF2-40B4-BE49-F238E27FC236}">
                  <a16:creationId xmlns:a16="http://schemas.microsoft.com/office/drawing/2014/main" id="{156378D4-AC6B-43AE-8015-FD158CC0DD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64067" y="4537001"/>
              <a:ext cx="7251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467B4F50-8CD2-4375-89E9-0B71EB8F18BF}"/>
                </a:ext>
              </a:extLst>
            </p:cNvPr>
            <p:cNvGrpSpPr/>
            <p:nvPr/>
          </p:nvGrpSpPr>
          <p:grpSpPr>
            <a:xfrm>
              <a:off x="2673063" y="4274782"/>
              <a:ext cx="602300" cy="276999"/>
              <a:chOff x="2673063" y="4274782"/>
              <a:chExt cx="602300" cy="276999"/>
            </a:xfrm>
          </p:grpSpPr>
          <p:grpSp>
            <p:nvGrpSpPr>
              <p:cNvPr id="275" name="Группа 274">
                <a:extLst>
                  <a:ext uri="{FF2B5EF4-FFF2-40B4-BE49-F238E27FC236}">
                    <a16:creationId xmlns:a16="http://schemas.microsoft.com/office/drawing/2014/main" id="{39ECBA9D-E468-4799-998A-BC5A545FC959}"/>
                  </a:ext>
                </a:extLst>
              </p:cNvPr>
              <p:cNvGrpSpPr/>
              <p:nvPr/>
            </p:nvGrpSpPr>
            <p:grpSpPr>
              <a:xfrm>
                <a:off x="2673063" y="4316982"/>
                <a:ext cx="476611" cy="182801"/>
                <a:chOff x="9081933" y="2832414"/>
                <a:chExt cx="682854" cy="276677"/>
              </a:xfrm>
            </p:grpSpPr>
            <p:sp>
              <p:nvSpPr>
                <p:cNvPr id="270" name="Равнобедренный треугольник 269">
                  <a:extLst>
                    <a:ext uri="{FF2B5EF4-FFF2-40B4-BE49-F238E27FC236}">
                      <a16:creationId xmlns:a16="http://schemas.microsoft.com/office/drawing/2014/main" id="{86CF96F7-1EF4-4620-8022-4A83676E973C}"/>
                    </a:ext>
                  </a:extLst>
                </p:cNvPr>
                <p:cNvSpPr/>
                <p:nvPr/>
              </p:nvSpPr>
              <p:spPr>
                <a:xfrm rot="10800000">
                  <a:off x="9081933" y="2965091"/>
                  <a:ext cx="144000" cy="144000"/>
                </a:xfrm>
                <a:prstGeom prst="triangl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72" name="Прямая соединительная линия 271">
                  <a:extLst>
                    <a:ext uri="{FF2B5EF4-FFF2-40B4-BE49-F238E27FC236}">
                      <a16:creationId xmlns:a16="http://schemas.microsoft.com/office/drawing/2014/main" id="{B0B3AFD3-AFBB-4E18-A6FC-0BA62CA928D6}"/>
                    </a:ext>
                  </a:extLst>
                </p:cNvPr>
                <p:cNvCxnSpPr>
                  <a:cxnSpLocks/>
                  <a:stCxn id="270" idx="2"/>
                </p:cNvCxnSpPr>
                <p:nvPr/>
              </p:nvCxnSpPr>
              <p:spPr>
                <a:xfrm flipV="1">
                  <a:off x="9225934" y="2832414"/>
                  <a:ext cx="70450" cy="132677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Прямая соединительная линия 273">
                  <a:extLst>
                    <a:ext uri="{FF2B5EF4-FFF2-40B4-BE49-F238E27FC236}">
                      <a16:creationId xmlns:a16="http://schemas.microsoft.com/office/drawing/2014/main" id="{4E5F6C0E-4A27-4812-A643-C09BFD9672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6384" y="2832414"/>
                  <a:ext cx="468403" cy="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C88D11BE-8988-4683-A9DE-C812448BB6D9}"/>
                  </a:ext>
                </a:extLst>
              </p:cNvPr>
              <p:cNvSpPr txBox="1"/>
              <p:nvPr/>
            </p:nvSpPr>
            <p:spPr>
              <a:xfrm>
                <a:off x="2702770" y="4274782"/>
                <a:ext cx="5725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/>
                  <a:t> </a:t>
                </a:r>
                <a:r>
                  <a:rPr lang="en-US" sz="1200" dirty="0"/>
                  <a:t>Ra0</a:t>
                </a:r>
                <a:r>
                  <a:rPr lang="ru-RU" sz="1200" dirty="0"/>
                  <a:t>.</a:t>
                </a:r>
                <a:r>
                  <a:rPr lang="en-US" sz="1200" dirty="0"/>
                  <a:t>2</a:t>
                </a:r>
                <a:endParaRPr lang="ru-RU" sz="1200" dirty="0"/>
              </a:p>
            </p:txBody>
          </p:sp>
        </p:grp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0195C655-2CCA-482A-82ED-0AE946998378}"/>
                </a:ext>
              </a:extLst>
            </p:cNvPr>
            <p:cNvCxnSpPr/>
            <p:nvPr/>
          </p:nvCxnSpPr>
          <p:spPr>
            <a:xfrm>
              <a:off x="7508499" y="6097946"/>
              <a:ext cx="15116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Прямая со стрелкой 125">
              <a:extLst>
                <a:ext uri="{FF2B5EF4-FFF2-40B4-BE49-F238E27FC236}">
                  <a16:creationId xmlns:a16="http://schemas.microsoft.com/office/drawing/2014/main" id="{FF581102-E582-4696-AF70-5A88058F9557}"/>
                </a:ext>
              </a:extLst>
            </p:cNvPr>
            <p:cNvCxnSpPr>
              <a:cxnSpLocks/>
            </p:cNvCxnSpPr>
            <p:nvPr/>
          </p:nvCxnSpPr>
          <p:spPr>
            <a:xfrm>
              <a:off x="8768055" y="656030"/>
              <a:ext cx="0" cy="542534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D23F22B-3EF9-4556-A988-0B769F03713B}"/>
                </a:ext>
              </a:extLst>
            </p:cNvPr>
            <p:cNvSpPr txBox="1"/>
            <p:nvPr/>
          </p:nvSpPr>
          <p:spPr>
            <a:xfrm rot="16200000">
              <a:off x="8343900" y="3531753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279</a:t>
              </a:r>
            </a:p>
          </p:txBody>
        </p: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57A29582-0F52-43FB-A609-5F9E34107F8C}"/>
                </a:ext>
              </a:extLst>
            </p:cNvPr>
            <p:cNvCxnSpPr/>
            <p:nvPr/>
          </p:nvCxnSpPr>
          <p:spPr>
            <a:xfrm>
              <a:off x="7498974" y="6071215"/>
              <a:ext cx="0" cy="7201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ADED5A62-B5AD-4EB0-A2DE-AB767BEF995B}"/>
                </a:ext>
              </a:extLst>
            </p:cNvPr>
            <p:cNvCxnSpPr/>
            <p:nvPr/>
          </p:nvCxnSpPr>
          <p:spPr>
            <a:xfrm>
              <a:off x="845052" y="6031664"/>
              <a:ext cx="0" cy="7596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Прямая со стрелкой 133">
              <a:extLst>
                <a:ext uri="{FF2B5EF4-FFF2-40B4-BE49-F238E27FC236}">
                  <a16:creationId xmlns:a16="http://schemas.microsoft.com/office/drawing/2014/main" id="{D153E434-151C-42D8-8801-39B4322E34D6}"/>
                </a:ext>
              </a:extLst>
            </p:cNvPr>
            <p:cNvCxnSpPr>
              <a:cxnSpLocks/>
            </p:cNvCxnSpPr>
            <p:nvPr/>
          </p:nvCxnSpPr>
          <p:spPr>
            <a:xfrm>
              <a:off x="845052" y="6750444"/>
              <a:ext cx="6637128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3FCBD9-19F4-4623-8F87-D3C7A503EAD5}"/>
                </a:ext>
              </a:extLst>
            </p:cNvPr>
            <p:cNvSpPr txBox="1"/>
            <p:nvPr/>
          </p:nvSpPr>
          <p:spPr>
            <a:xfrm>
              <a:off x="3914775" y="651057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300</a:t>
              </a:r>
            </a:p>
          </p:txBody>
        </p:sp>
      </p:grpSp>
      <p:grpSp>
        <p:nvGrpSpPr>
          <p:cNvPr id="140" name="Группа 139">
            <a:extLst>
              <a:ext uri="{FF2B5EF4-FFF2-40B4-BE49-F238E27FC236}">
                <a16:creationId xmlns:a16="http://schemas.microsoft.com/office/drawing/2014/main" id="{B0AE4E91-6606-47FA-BC5F-F5476F664782}"/>
              </a:ext>
            </a:extLst>
          </p:cNvPr>
          <p:cNvGrpSpPr/>
          <p:nvPr/>
        </p:nvGrpSpPr>
        <p:grpSpPr>
          <a:xfrm>
            <a:off x="8552867" y="276557"/>
            <a:ext cx="3289167" cy="5522733"/>
            <a:chOff x="8552867" y="444337"/>
            <a:chExt cx="3289167" cy="5522733"/>
          </a:xfrm>
        </p:grpSpPr>
        <p:grpSp>
          <p:nvGrpSpPr>
            <p:cNvPr id="103" name="Группа 102">
              <a:extLst>
                <a:ext uri="{FF2B5EF4-FFF2-40B4-BE49-F238E27FC236}">
                  <a16:creationId xmlns:a16="http://schemas.microsoft.com/office/drawing/2014/main" id="{605439D2-F26A-4626-9F06-069196366E49}"/>
                </a:ext>
              </a:extLst>
            </p:cNvPr>
            <p:cNvGrpSpPr/>
            <p:nvPr/>
          </p:nvGrpSpPr>
          <p:grpSpPr>
            <a:xfrm>
              <a:off x="8552867" y="456613"/>
              <a:ext cx="3289167" cy="5510457"/>
              <a:chOff x="8538212" y="623804"/>
              <a:chExt cx="3289167" cy="5397142"/>
            </a:xfrm>
          </p:grpSpPr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A9DDF52-79B9-4989-92C3-97F7B2CA8EAD}"/>
                  </a:ext>
                </a:extLst>
              </p:cNvPr>
              <p:cNvSpPr/>
              <p:nvPr/>
            </p:nvSpPr>
            <p:spPr>
              <a:xfrm>
                <a:off x="8538212" y="627420"/>
                <a:ext cx="2783614" cy="5393526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46904AF8-1D9A-4CA7-AB72-BB9C2B86FB51}"/>
                  </a:ext>
                </a:extLst>
              </p:cNvPr>
              <p:cNvSpPr/>
              <p:nvPr/>
            </p:nvSpPr>
            <p:spPr>
              <a:xfrm>
                <a:off x="8906790" y="632098"/>
                <a:ext cx="1900145" cy="53888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П</a:t>
                </a:r>
              </a:p>
            </p:txBody>
          </p:sp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DE5BFCBD-E227-485C-A3F5-FA1E4872C211}"/>
                  </a:ext>
                </a:extLst>
              </p:cNvPr>
              <p:cNvSpPr/>
              <p:nvPr/>
            </p:nvSpPr>
            <p:spPr>
              <a:xfrm>
                <a:off x="8867774" y="2349982"/>
                <a:ext cx="1946109" cy="24625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5" name="Прямоугольник 134">
                <a:extLst>
                  <a:ext uri="{FF2B5EF4-FFF2-40B4-BE49-F238E27FC236}">
                    <a16:creationId xmlns:a16="http://schemas.microsoft.com/office/drawing/2014/main" id="{03F7E9FF-EB65-466A-8AD0-7EFC0A7DB14B}"/>
                  </a:ext>
                </a:extLst>
              </p:cNvPr>
              <p:cNvSpPr/>
              <p:nvPr/>
            </p:nvSpPr>
            <p:spPr>
              <a:xfrm>
                <a:off x="8867563" y="3278723"/>
                <a:ext cx="1936091" cy="24388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1" name="Прямая соединительная линия 40">
                <a:extLst>
                  <a:ext uri="{FF2B5EF4-FFF2-40B4-BE49-F238E27FC236}">
                    <a16:creationId xmlns:a16="http://schemas.microsoft.com/office/drawing/2014/main" id="{AFD3FF08-32A8-440E-8779-252DCD3AD31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99589" y="1987908"/>
                <a:ext cx="30762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>
                <a:extLst>
                  <a:ext uri="{FF2B5EF4-FFF2-40B4-BE49-F238E27FC236}">
                    <a16:creationId xmlns:a16="http://schemas.microsoft.com/office/drawing/2014/main" id="{F6DF3CE3-EE4F-4041-B261-70D71A0DEA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99589" y="2212447"/>
                <a:ext cx="31430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Прямая со стрелкой 161">
                <a:extLst>
                  <a:ext uri="{FF2B5EF4-FFF2-40B4-BE49-F238E27FC236}">
                    <a16:creationId xmlns:a16="http://schemas.microsoft.com/office/drawing/2014/main" id="{A076F078-8E0F-4C2F-9F32-2E22C4AA32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50352" y="1988919"/>
                <a:ext cx="0" cy="250651"/>
              </a:xfrm>
              <a:prstGeom prst="straightConnector1">
                <a:avLst/>
              </a:prstGeom>
              <a:ln>
                <a:headEnd type="stealth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A8F47762-4EAB-4198-BDA9-3324B56ED73E}"/>
                  </a:ext>
                </a:extLst>
              </p:cNvPr>
              <p:cNvSpPr txBox="1"/>
              <p:nvPr/>
            </p:nvSpPr>
            <p:spPr>
              <a:xfrm rot="16200000">
                <a:off x="10184533" y="1586625"/>
                <a:ext cx="5261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Ø</a:t>
                </a:r>
                <a:r>
                  <a:rPr lang="ru-RU" sz="1400" dirty="0"/>
                  <a:t> 10</a:t>
                </a:r>
              </a:p>
            </p:txBody>
          </p:sp>
          <p:cxnSp>
            <p:nvCxnSpPr>
              <p:cNvPr id="76" name="Прямая соединительная линия 75">
                <a:extLst>
                  <a:ext uri="{FF2B5EF4-FFF2-40B4-BE49-F238E27FC236}">
                    <a16:creationId xmlns:a16="http://schemas.microsoft.com/office/drawing/2014/main" id="{865645F6-F355-4D39-A2B1-47CA14BB91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550138" y="1454864"/>
                <a:ext cx="1" cy="54870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>
                <a:extLst>
                  <a:ext uri="{FF2B5EF4-FFF2-40B4-BE49-F238E27FC236}">
                    <a16:creationId xmlns:a16="http://schemas.microsoft.com/office/drawing/2014/main" id="{4C05557C-FCA1-4D41-9859-A6690CAE39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53401" y="2098206"/>
                <a:ext cx="12806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2" name="Группа 101">
                <a:extLst>
                  <a:ext uri="{FF2B5EF4-FFF2-40B4-BE49-F238E27FC236}">
                    <a16:creationId xmlns:a16="http://schemas.microsoft.com/office/drawing/2014/main" id="{348FAAF9-CEA3-479F-BF2E-F790211BA9C3}"/>
                  </a:ext>
                </a:extLst>
              </p:cNvPr>
              <p:cNvGrpSpPr/>
              <p:nvPr/>
            </p:nvGrpSpPr>
            <p:grpSpPr>
              <a:xfrm>
                <a:off x="10803655" y="1297950"/>
                <a:ext cx="1023724" cy="1359552"/>
                <a:chOff x="10803655" y="1297950"/>
                <a:chExt cx="1023724" cy="1359552"/>
              </a:xfrm>
            </p:grpSpPr>
            <p:sp>
              <p:nvSpPr>
                <p:cNvPr id="19" name="Прямоугольник 18">
                  <a:extLst>
                    <a:ext uri="{FF2B5EF4-FFF2-40B4-BE49-F238E27FC236}">
                      <a16:creationId xmlns:a16="http://schemas.microsoft.com/office/drawing/2014/main" id="{BF4DD5A9-8FEB-400B-8821-B169F22E7F9B}"/>
                    </a:ext>
                  </a:extLst>
                </p:cNvPr>
                <p:cNvSpPr/>
                <p:nvPr/>
              </p:nvSpPr>
              <p:spPr>
                <a:xfrm>
                  <a:off x="10803655" y="1983965"/>
                  <a:ext cx="264396" cy="22848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1" name="Блок-схема: ручное управление 20">
                  <a:extLst>
                    <a:ext uri="{FF2B5EF4-FFF2-40B4-BE49-F238E27FC236}">
                      <a16:creationId xmlns:a16="http://schemas.microsoft.com/office/drawing/2014/main" id="{DD232F34-04AC-4F50-B7D2-43665364017D}"/>
                    </a:ext>
                  </a:extLst>
                </p:cNvPr>
                <p:cNvSpPr/>
                <p:nvPr/>
              </p:nvSpPr>
              <p:spPr>
                <a:xfrm rot="5400000">
                  <a:off x="10971684" y="1961743"/>
                  <a:ext cx="444984" cy="255300"/>
                </a:xfrm>
                <a:prstGeom prst="flowChartManualOperation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6" name="Прямая соединительная линия 25">
                  <a:extLst>
                    <a:ext uri="{FF2B5EF4-FFF2-40B4-BE49-F238E27FC236}">
                      <a16:creationId xmlns:a16="http://schemas.microsoft.com/office/drawing/2014/main" id="{0E6C5B3F-2FA4-4440-A933-A41D7A695F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066526" y="1891860"/>
                  <a:ext cx="255300" cy="8594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Прямая соединительная линия 146">
                  <a:extLst>
                    <a:ext uri="{FF2B5EF4-FFF2-40B4-BE49-F238E27FC236}">
                      <a16:creationId xmlns:a16="http://schemas.microsoft.com/office/drawing/2014/main" id="{7B76193C-FACC-4C6A-8067-36B829D138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73206" y="2194986"/>
                  <a:ext cx="255300" cy="8916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>
                  <a:extLst>
                    <a:ext uri="{FF2B5EF4-FFF2-40B4-BE49-F238E27FC236}">
                      <a16:creationId xmlns:a16="http://schemas.microsoft.com/office/drawing/2014/main" id="{0D7100DF-5F93-4328-8EB9-9C06A0E6DB59}"/>
                    </a:ext>
                  </a:extLst>
                </p:cNvPr>
                <p:cNvCxnSpPr/>
                <p:nvPr/>
              </p:nvCxnSpPr>
              <p:spPr>
                <a:xfrm>
                  <a:off x="11328506" y="1866901"/>
                  <a:ext cx="3933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>
                  <a:extLst>
                    <a:ext uri="{FF2B5EF4-FFF2-40B4-BE49-F238E27FC236}">
                      <a16:creationId xmlns:a16="http://schemas.microsoft.com/office/drawing/2014/main" id="{8B829722-B3AD-4954-ABED-3A1134BB1AEB}"/>
                    </a:ext>
                  </a:extLst>
                </p:cNvPr>
                <p:cNvCxnSpPr/>
                <p:nvPr/>
              </p:nvCxnSpPr>
              <p:spPr>
                <a:xfrm>
                  <a:off x="11321826" y="2284154"/>
                  <a:ext cx="40000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>
                  <a:extLst>
                    <a:ext uri="{FF2B5EF4-FFF2-40B4-BE49-F238E27FC236}">
                      <a16:creationId xmlns:a16="http://schemas.microsoft.com/office/drawing/2014/main" id="{CD23C639-07EE-4D56-822A-A78E0355DF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062513" y="1501217"/>
                  <a:ext cx="10693" cy="4678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Прямая со стрелкой 162">
                  <a:extLst>
                    <a:ext uri="{FF2B5EF4-FFF2-40B4-BE49-F238E27FC236}">
                      <a16:creationId xmlns:a16="http://schemas.microsoft.com/office/drawing/2014/main" id="{977F1EED-A577-4031-968D-9B5266CC66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557266" y="1857273"/>
                  <a:ext cx="0" cy="433952"/>
                </a:xfrm>
                <a:prstGeom prst="straightConnector1">
                  <a:avLst/>
                </a:prstGeom>
                <a:ln>
                  <a:headEnd type="stealth" w="sm" len="lg"/>
                  <a:tailEnd type="stealth" w="sm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Прямая со стрелкой 164">
                  <a:extLst>
                    <a:ext uri="{FF2B5EF4-FFF2-40B4-BE49-F238E27FC236}">
                      <a16:creationId xmlns:a16="http://schemas.microsoft.com/office/drawing/2014/main" id="{DD8AD68E-AE6C-4160-BF4C-32787EFC09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80494" y="1579749"/>
                  <a:ext cx="248012" cy="0"/>
                </a:xfrm>
                <a:prstGeom prst="straightConnector1">
                  <a:avLst/>
                </a:prstGeom>
                <a:ln>
                  <a:headEnd type="stealth" w="sm" len="lg"/>
                  <a:tailEnd type="stealth" w="sm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>
                  <a:extLst>
                    <a:ext uri="{FF2B5EF4-FFF2-40B4-BE49-F238E27FC236}">
                      <a16:creationId xmlns:a16="http://schemas.microsoft.com/office/drawing/2014/main" id="{82D423AF-4C20-4172-B112-637B4EB143D0}"/>
                    </a:ext>
                  </a:extLst>
                </p:cNvPr>
                <p:cNvCxnSpPr/>
                <p:nvPr/>
              </p:nvCxnSpPr>
              <p:spPr>
                <a:xfrm>
                  <a:off x="11321826" y="1579749"/>
                  <a:ext cx="5055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E4D459E1-6CD4-4A4C-A98E-7B4CE5AB8A9D}"/>
                    </a:ext>
                  </a:extLst>
                </p:cNvPr>
                <p:cNvSpPr txBox="1"/>
                <p:nvPr/>
              </p:nvSpPr>
              <p:spPr>
                <a:xfrm>
                  <a:off x="11381852" y="1297950"/>
                  <a:ext cx="3674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400" dirty="0"/>
                    <a:t>12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102C5C8F-CC63-4655-95A9-313FC1089B35}"/>
                    </a:ext>
                  </a:extLst>
                </p:cNvPr>
                <p:cNvSpPr txBox="1"/>
                <p:nvPr/>
              </p:nvSpPr>
              <p:spPr>
                <a:xfrm rot="16200000">
                  <a:off x="11049373" y="2127899"/>
                  <a:ext cx="777777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050" dirty="0"/>
                    <a:t>Труб К 3/8</a:t>
                  </a:r>
                </a:p>
              </p:txBody>
            </p:sp>
            <p:cxnSp>
              <p:nvCxnSpPr>
                <p:cNvPr id="83" name="Прямая соединительная линия 82">
                  <a:extLst>
                    <a:ext uri="{FF2B5EF4-FFF2-40B4-BE49-F238E27FC236}">
                      <a16:creationId xmlns:a16="http://schemas.microsoft.com/office/drawing/2014/main" id="{431EE2F7-DB40-4995-B7A7-C7DEA8F062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555400" y="2254857"/>
                  <a:ext cx="1274" cy="40264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>
                  <a:extLst>
                    <a:ext uri="{FF2B5EF4-FFF2-40B4-BE49-F238E27FC236}">
                      <a16:creationId xmlns:a16="http://schemas.microsoft.com/office/drawing/2014/main" id="{C3A64BC9-C10D-4699-A549-5F4446923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803655" y="2097939"/>
                  <a:ext cx="518171" cy="8813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Прямая соединительная линия 94">
                <a:extLst>
                  <a:ext uri="{FF2B5EF4-FFF2-40B4-BE49-F238E27FC236}">
                    <a16:creationId xmlns:a16="http://schemas.microsoft.com/office/drawing/2014/main" id="{68DF9C0E-708D-4A94-BB96-71371C7CEC67}"/>
                  </a:ext>
                </a:extLst>
              </p:cNvPr>
              <p:cNvCxnSpPr/>
              <p:nvPr/>
            </p:nvCxnSpPr>
            <p:spPr>
              <a:xfrm>
                <a:off x="10066946" y="2123577"/>
                <a:ext cx="3977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5" name="Прямая со стрелкой 194">
                <a:extLst>
                  <a:ext uri="{FF2B5EF4-FFF2-40B4-BE49-F238E27FC236}">
                    <a16:creationId xmlns:a16="http://schemas.microsoft.com/office/drawing/2014/main" id="{81F8F710-32A1-4980-BF5C-358C3AD937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98309" y="623804"/>
                <a:ext cx="0" cy="1499155"/>
              </a:xfrm>
              <a:prstGeom prst="straightConnector1">
                <a:avLst/>
              </a:prstGeom>
              <a:ln>
                <a:headEnd type="stealth" w="sm" len="lg"/>
                <a:tailEnd type="stealth" w="sm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8CBFF520-D86D-481B-ADFD-0493BA7E6949}"/>
                  </a:ext>
                </a:extLst>
              </p:cNvPr>
              <p:cNvSpPr txBox="1"/>
              <p:nvPr/>
            </p:nvSpPr>
            <p:spPr>
              <a:xfrm rot="16200000">
                <a:off x="9897928" y="1162032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/>
                  <a:t>97</a:t>
                </a:r>
              </a:p>
            </p:txBody>
          </p:sp>
          <p:grpSp>
            <p:nvGrpSpPr>
              <p:cNvPr id="197" name="Группа 196">
                <a:extLst>
                  <a:ext uri="{FF2B5EF4-FFF2-40B4-BE49-F238E27FC236}">
                    <a16:creationId xmlns:a16="http://schemas.microsoft.com/office/drawing/2014/main" id="{69C3FBD1-672D-4927-A02F-DD57379F3347}"/>
                  </a:ext>
                </a:extLst>
              </p:cNvPr>
              <p:cNvGrpSpPr/>
              <p:nvPr/>
            </p:nvGrpSpPr>
            <p:grpSpPr>
              <a:xfrm>
                <a:off x="10793684" y="2595487"/>
                <a:ext cx="1023724" cy="1359552"/>
                <a:chOff x="10803655" y="1297950"/>
                <a:chExt cx="1023724" cy="1359552"/>
              </a:xfrm>
            </p:grpSpPr>
            <p:sp>
              <p:nvSpPr>
                <p:cNvPr id="200" name="Прямоугольник 199">
                  <a:extLst>
                    <a:ext uri="{FF2B5EF4-FFF2-40B4-BE49-F238E27FC236}">
                      <a16:creationId xmlns:a16="http://schemas.microsoft.com/office/drawing/2014/main" id="{EB52E1BE-EFA2-4D49-BE8C-B00FB58BD52F}"/>
                    </a:ext>
                  </a:extLst>
                </p:cNvPr>
                <p:cNvSpPr/>
                <p:nvPr/>
              </p:nvSpPr>
              <p:spPr>
                <a:xfrm>
                  <a:off x="10803655" y="1983965"/>
                  <a:ext cx="264396" cy="22848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1" name="Блок-схема: ручное управление 200">
                  <a:extLst>
                    <a:ext uri="{FF2B5EF4-FFF2-40B4-BE49-F238E27FC236}">
                      <a16:creationId xmlns:a16="http://schemas.microsoft.com/office/drawing/2014/main" id="{13A2B096-A62C-4B61-9C74-C8EBB15526BA}"/>
                    </a:ext>
                  </a:extLst>
                </p:cNvPr>
                <p:cNvSpPr/>
                <p:nvPr/>
              </p:nvSpPr>
              <p:spPr>
                <a:xfrm rot="5400000">
                  <a:off x="10971684" y="1961743"/>
                  <a:ext cx="444984" cy="255300"/>
                </a:xfrm>
                <a:prstGeom prst="flowChartManualOperation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02" name="Прямая соединительная линия 201">
                  <a:extLst>
                    <a:ext uri="{FF2B5EF4-FFF2-40B4-BE49-F238E27FC236}">
                      <a16:creationId xmlns:a16="http://schemas.microsoft.com/office/drawing/2014/main" id="{EBAACA3D-C0B0-4A13-A460-174AB367BC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066526" y="1898018"/>
                  <a:ext cx="255300" cy="8594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Прямая соединительная линия 203">
                  <a:extLst>
                    <a:ext uri="{FF2B5EF4-FFF2-40B4-BE49-F238E27FC236}">
                      <a16:creationId xmlns:a16="http://schemas.microsoft.com/office/drawing/2014/main" id="{43697ED8-1773-47FF-836F-0BC5342D1A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73206" y="2194986"/>
                  <a:ext cx="255300" cy="8916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Прямая соединительная линия 205">
                  <a:extLst>
                    <a:ext uri="{FF2B5EF4-FFF2-40B4-BE49-F238E27FC236}">
                      <a16:creationId xmlns:a16="http://schemas.microsoft.com/office/drawing/2014/main" id="{4718E1FF-5703-4118-9F86-D77C1EA44456}"/>
                    </a:ext>
                  </a:extLst>
                </p:cNvPr>
                <p:cNvCxnSpPr/>
                <p:nvPr/>
              </p:nvCxnSpPr>
              <p:spPr>
                <a:xfrm>
                  <a:off x="11328506" y="1866901"/>
                  <a:ext cx="39332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Прямая соединительная линия 206">
                  <a:extLst>
                    <a:ext uri="{FF2B5EF4-FFF2-40B4-BE49-F238E27FC236}">
                      <a16:creationId xmlns:a16="http://schemas.microsoft.com/office/drawing/2014/main" id="{E6AF73F4-6DAD-4C8B-B577-27F11B0ADD22}"/>
                    </a:ext>
                  </a:extLst>
                </p:cNvPr>
                <p:cNvCxnSpPr/>
                <p:nvPr/>
              </p:nvCxnSpPr>
              <p:spPr>
                <a:xfrm>
                  <a:off x="11321826" y="2284154"/>
                  <a:ext cx="400004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Прямая соединительная линия 207">
                  <a:extLst>
                    <a:ext uri="{FF2B5EF4-FFF2-40B4-BE49-F238E27FC236}">
                      <a16:creationId xmlns:a16="http://schemas.microsoft.com/office/drawing/2014/main" id="{A039AFB5-1B24-426D-94EE-19DEBE6748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062513" y="1501217"/>
                  <a:ext cx="10693" cy="4678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Прямая со стрелкой 208">
                  <a:extLst>
                    <a:ext uri="{FF2B5EF4-FFF2-40B4-BE49-F238E27FC236}">
                      <a16:creationId xmlns:a16="http://schemas.microsoft.com/office/drawing/2014/main" id="{3C3F7FD9-D75D-4615-9ECF-8F62D74140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557266" y="1857273"/>
                  <a:ext cx="0" cy="433952"/>
                </a:xfrm>
                <a:prstGeom prst="straightConnector1">
                  <a:avLst/>
                </a:prstGeom>
                <a:ln>
                  <a:headEnd type="stealth" w="sm" len="lg"/>
                  <a:tailEnd type="stealth" w="sm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Прямая со стрелкой 210">
                  <a:extLst>
                    <a:ext uri="{FF2B5EF4-FFF2-40B4-BE49-F238E27FC236}">
                      <a16:creationId xmlns:a16="http://schemas.microsoft.com/office/drawing/2014/main" id="{9A530BDB-D258-4540-8953-4A9AA9AEE3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80494" y="1579749"/>
                  <a:ext cx="248012" cy="0"/>
                </a:xfrm>
                <a:prstGeom prst="straightConnector1">
                  <a:avLst/>
                </a:prstGeom>
                <a:ln>
                  <a:headEnd type="stealth" w="sm" len="lg"/>
                  <a:tailEnd type="stealth" w="sm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Прямая соединительная линия 211">
                  <a:extLst>
                    <a:ext uri="{FF2B5EF4-FFF2-40B4-BE49-F238E27FC236}">
                      <a16:creationId xmlns:a16="http://schemas.microsoft.com/office/drawing/2014/main" id="{EF48559B-CC40-4A0F-BA7A-7E80BB04EF73}"/>
                    </a:ext>
                  </a:extLst>
                </p:cNvPr>
                <p:cNvCxnSpPr/>
                <p:nvPr/>
              </p:nvCxnSpPr>
              <p:spPr>
                <a:xfrm>
                  <a:off x="11321826" y="1579749"/>
                  <a:ext cx="5055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15" name="TextBox 214">
                  <a:extLst>
                    <a:ext uri="{FF2B5EF4-FFF2-40B4-BE49-F238E27FC236}">
                      <a16:creationId xmlns:a16="http://schemas.microsoft.com/office/drawing/2014/main" id="{03CC42F5-D571-4A2A-9261-ADBD0FC5AC7D}"/>
                    </a:ext>
                  </a:extLst>
                </p:cNvPr>
                <p:cNvSpPr txBox="1"/>
                <p:nvPr/>
              </p:nvSpPr>
              <p:spPr>
                <a:xfrm>
                  <a:off x="11381852" y="1297950"/>
                  <a:ext cx="3674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400" dirty="0"/>
                    <a:t>12</a:t>
                  </a: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866F39C2-8A00-4BFB-A75C-F9CF7E17C715}"/>
                    </a:ext>
                  </a:extLst>
                </p:cNvPr>
                <p:cNvSpPr txBox="1"/>
                <p:nvPr/>
              </p:nvSpPr>
              <p:spPr>
                <a:xfrm rot="16200000">
                  <a:off x="11049373" y="2127899"/>
                  <a:ext cx="777777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050" dirty="0"/>
                    <a:t>Труб К 3/8</a:t>
                  </a:r>
                </a:p>
              </p:txBody>
            </p:sp>
            <p:cxnSp>
              <p:nvCxnSpPr>
                <p:cNvPr id="218" name="Прямая соединительная линия 217">
                  <a:extLst>
                    <a:ext uri="{FF2B5EF4-FFF2-40B4-BE49-F238E27FC236}">
                      <a16:creationId xmlns:a16="http://schemas.microsoft.com/office/drawing/2014/main" id="{CB46AA88-CD69-4D3F-A4D5-7FC2152373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555400" y="2254857"/>
                  <a:ext cx="1274" cy="402645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Прямая соединительная линия 218">
                  <a:extLst>
                    <a:ext uri="{FF2B5EF4-FFF2-40B4-BE49-F238E27FC236}">
                      <a16:creationId xmlns:a16="http://schemas.microsoft.com/office/drawing/2014/main" id="{532872C4-CDE0-41E6-9A96-2072AA0CEA6D}"/>
                    </a:ext>
                  </a:extLst>
                </p:cNvPr>
                <p:cNvCxnSpPr>
                  <a:cxnSpLocks/>
                  <a:stCxn id="200" idx="1"/>
                </p:cNvCxnSpPr>
                <p:nvPr/>
              </p:nvCxnSpPr>
              <p:spPr>
                <a:xfrm flipV="1">
                  <a:off x="10803655" y="2097940"/>
                  <a:ext cx="518171" cy="266"/>
                </a:xfrm>
                <a:prstGeom prst="line">
                  <a:avLst/>
                </a:prstGeom>
                <a:ln>
                  <a:prstDash val="lg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06" name="Прямая соединительная линия 105">
              <a:extLst>
                <a:ext uri="{FF2B5EF4-FFF2-40B4-BE49-F238E27FC236}">
                  <a16:creationId xmlns:a16="http://schemas.microsoft.com/office/drawing/2014/main" id="{B9865B37-4DAB-4BF1-8B1D-B2D3E89F7B2D}"/>
                </a:ext>
              </a:extLst>
            </p:cNvPr>
            <p:cNvCxnSpPr>
              <a:cxnSpLocks/>
              <a:stCxn id="200" idx="1"/>
            </p:cNvCxnSpPr>
            <p:nvPr/>
          </p:nvCxnSpPr>
          <p:spPr>
            <a:xfrm flipH="1">
              <a:off x="9724590" y="3286750"/>
              <a:ext cx="108374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Прямая со стрелкой 219">
              <a:extLst>
                <a:ext uri="{FF2B5EF4-FFF2-40B4-BE49-F238E27FC236}">
                  <a16:creationId xmlns:a16="http://schemas.microsoft.com/office/drawing/2014/main" id="{EB37E498-DAD5-4937-8FFA-55F9980923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64860" y="444337"/>
              <a:ext cx="6658" cy="2867517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F7778924-FBAD-45DE-B33A-3A735443DBA3}"/>
                </a:ext>
              </a:extLst>
            </p:cNvPr>
            <p:cNvSpPr txBox="1"/>
            <p:nvPr/>
          </p:nvSpPr>
          <p:spPr>
            <a:xfrm rot="16200000">
              <a:off x="9451199" y="1797024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141</a:t>
              </a: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5CF6F662-9563-4252-AB31-9FCC942A070D}"/>
              </a:ext>
            </a:extLst>
          </p:cNvPr>
          <p:cNvGrpSpPr/>
          <p:nvPr/>
        </p:nvGrpSpPr>
        <p:grpSpPr>
          <a:xfrm>
            <a:off x="173775" y="1301383"/>
            <a:ext cx="6671993" cy="2453494"/>
            <a:chOff x="173775" y="1301383"/>
            <a:chExt cx="6671993" cy="2453494"/>
          </a:xfrm>
        </p:grpSpPr>
        <p:cxnSp>
          <p:nvCxnSpPr>
            <p:cNvPr id="143" name="Прямая соединительная линия 142">
              <a:extLst>
                <a:ext uri="{FF2B5EF4-FFF2-40B4-BE49-F238E27FC236}">
                  <a16:creationId xmlns:a16="http://schemas.microsoft.com/office/drawing/2014/main" id="{11D84B1A-59CF-42FD-BBCB-CC852354475A}"/>
                </a:ext>
              </a:extLst>
            </p:cNvPr>
            <p:cNvCxnSpPr>
              <a:stCxn id="68" idx="4"/>
            </p:cNvCxnSpPr>
            <p:nvPr/>
          </p:nvCxnSpPr>
          <p:spPr>
            <a:xfrm>
              <a:off x="4754931" y="3505581"/>
              <a:ext cx="1895" cy="2492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Прямая со стрелкой 228">
              <a:extLst>
                <a:ext uri="{FF2B5EF4-FFF2-40B4-BE49-F238E27FC236}">
                  <a16:creationId xmlns:a16="http://schemas.microsoft.com/office/drawing/2014/main" id="{C148AB02-472A-420C-BFF2-43DA7935C3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45941" y="3687314"/>
              <a:ext cx="2099827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582BB1D1-7C32-457A-A69A-7E55259C7851}"/>
                </a:ext>
              </a:extLst>
            </p:cNvPr>
            <p:cNvSpPr txBox="1"/>
            <p:nvPr/>
          </p:nvSpPr>
          <p:spPr>
            <a:xfrm>
              <a:off x="5879515" y="3405668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110</a:t>
              </a:r>
            </a:p>
          </p:txBody>
        </p:sp>
        <p:cxnSp>
          <p:nvCxnSpPr>
            <p:cNvPr id="154" name="Прямая соединительная линия 153">
              <a:extLst>
                <a:ext uri="{FF2B5EF4-FFF2-40B4-BE49-F238E27FC236}">
                  <a16:creationId xmlns:a16="http://schemas.microsoft.com/office/drawing/2014/main" id="{9AFE7485-0A49-4CE6-B08C-77FA4F3A18F8}"/>
                </a:ext>
              </a:extLst>
            </p:cNvPr>
            <p:cNvCxnSpPr/>
            <p:nvPr/>
          </p:nvCxnSpPr>
          <p:spPr>
            <a:xfrm>
              <a:off x="2110840" y="1961698"/>
              <a:ext cx="0" cy="25733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>
              <a:extLst>
                <a:ext uri="{FF2B5EF4-FFF2-40B4-BE49-F238E27FC236}">
                  <a16:creationId xmlns:a16="http://schemas.microsoft.com/office/drawing/2014/main" id="{D7C1CB9E-627F-4BF8-82A1-D768BD45CD10}"/>
                </a:ext>
              </a:extLst>
            </p:cNvPr>
            <p:cNvCxnSpPr/>
            <p:nvPr/>
          </p:nvCxnSpPr>
          <p:spPr>
            <a:xfrm flipV="1">
              <a:off x="2113342" y="1432628"/>
              <a:ext cx="0" cy="5182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2" name="Прямая со стрелкой 241">
              <a:extLst>
                <a:ext uri="{FF2B5EF4-FFF2-40B4-BE49-F238E27FC236}">
                  <a16:creationId xmlns:a16="http://schemas.microsoft.com/office/drawing/2014/main" id="{B0A1AEC3-0FC4-4A4C-B1DD-E055A1123A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3775" y="1532459"/>
              <a:ext cx="1986237" cy="2722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62CBFA16-D5D4-4AB3-9560-B5C4C4D1F32E}"/>
                </a:ext>
              </a:extLst>
            </p:cNvPr>
            <p:cNvSpPr txBox="1"/>
            <p:nvPr/>
          </p:nvSpPr>
          <p:spPr>
            <a:xfrm>
              <a:off x="450699" y="1301383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111</a:t>
              </a:r>
            </a:p>
          </p:txBody>
        </p:sp>
      </p:grpSp>
      <p:grpSp>
        <p:nvGrpSpPr>
          <p:cNvPr id="222" name="Группа 221">
            <a:extLst>
              <a:ext uri="{FF2B5EF4-FFF2-40B4-BE49-F238E27FC236}">
                <a16:creationId xmlns:a16="http://schemas.microsoft.com/office/drawing/2014/main" id="{632712A1-948A-45C9-939F-B8AB69EB4BF2}"/>
              </a:ext>
            </a:extLst>
          </p:cNvPr>
          <p:cNvGrpSpPr/>
          <p:nvPr/>
        </p:nvGrpSpPr>
        <p:grpSpPr>
          <a:xfrm>
            <a:off x="8805812" y="5858093"/>
            <a:ext cx="3313113" cy="974725"/>
            <a:chOff x="4644008" y="4653136"/>
            <a:chExt cx="3313113" cy="974725"/>
          </a:xfrm>
        </p:grpSpPr>
        <p:grpSp>
          <p:nvGrpSpPr>
            <p:cNvPr id="223" name="Группа 1">
              <a:extLst>
                <a:ext uri="{FF2B5EF4-FFF2-40B4-BE49-F238E27FC236}">
                  <a16:creationId xmlns:a16="http://schemas.microsoft.com/office/drawing/2014/main" id="{206D8297-F21A-47DF-A87A-80BC449C0B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4008" y="4653136"/>
              <a:ext cx="3313113" cy="974725"/>
              <a:chOff x="5791201" y="5783263"/>
              <a:chExt cx="3313113" cy="974726"/>
            </a:xfrm>
          </p:grpSpPr>
          <p:sp>
            <p:nvSpPr>
              <p:cNvPr id="233" name="Rectangle 45">
                <a:extLst>
                  <a:ext uri="{FF2B5EF4-FFF2-40B4-BE49-F238E27FC236}">
                    <a16:creationId xmlns:a16="http://schemas.microsoft.com/office/drawing/2014/main" id="{979C54E2-8387-4BF1-9C16-C98DD6E496F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1201" y="6280151"/>
                <a:ext cx="35083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Провер.</a:t>
                </a:r>
              </a:p>
            </p:txBody>
          </p:sp>
          <p:sp>
            <p:nvSpPr>
              <p:cNvPr id="235" name="Rectangle 46">
                <a:extLst>
                  <a:ext uri="{FF2B5EF4-FFF2-40B4-BE49-F238E27FC236}">
                    <a16:creationId xmlns:a16="http://schemas.microsoft.com/office/drawing/2014/main" id="{6BDF0418-3613-4BF3-86DA-22B85D1C66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410326"/>
                <a:ext cx="423863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800" b="1">
                    <a:latin typeface="Journal" pitchFamily="2" charset="0"/>
                  </a:rPr>
                  <a:t>  </a:t>
                </a:r>
                <a:endParaRPr lang="ru-RU" altLang="ru-RU" sz="1000" b="1">
                  <a:latin typeface="Journal" pitchFamily="2" charset="0"/>
                </a:endParaRPr>
              </a:p>
            </p:txBody>
          </p:sp>
          <p:sp>
            <p:nvSpPr>
              <p:cNvPr id="237" name="Rectangle 47">
                <a:extLst>
                  <a:ext uri="{FF2B5EF4-FFF2-40B4-BE49-F238E27FC236}">
                    <a16:creationId xmlns:a16="http://schemas.microsoft.com/office/drawing/2014/main" id="{E593E372-A6DF-44CE-ADF6-7CB23F508D5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2789" y="6197601"/>
                <a:ext cx="35083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Разраб.</a:t>
                </a:r>
              </a:p>
            </p:txBody>
          </p:sp>
          <p:sp>
            <p:nvSpPr>
              <p:cNvPr id="238" name="Rectangle 48">
                <a:extLst>
                  <a:ext uri="{FF2B5EF4-FFF2-40B4-BE49-F238E27FC236}">
                    <a16:creationId xmlns:a16="http://schemas.microsoft.com/office/drawing/2014/main" id="{70C6596C-F09E-4C89-AD48-8D3C468912B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61089" y="6308726"/>
                <a:ext cx="4238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ru-RU" altLang="ru-RU" sz="1000" b="1">
                  <a:latin typeface="Journal" pitchFamily="2" charset="0"/>
                </a:endParaRPr>
              </a:p>
            </p:txBody>
          </p:sp>
          <p:sp>
            <p:nvSpPr>
              <p:cNvPr id="239" name="Line 49">
                <a:extLst>
                  <a:ext uri="{FF2B5EF4-FFF2-40B4-BE49-F238E27FC236}">
                    <a16:creationId xmlns:a16="http://schemas.microsoft.com/office/drawing/2014/main" id="{B19D2D8D-2A49-40BC-841D-332A2189E80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40" y="6308726"/>
                <a:ext cx="126206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3" name="Rectangle 50">
                <a:extLst>
                  <a:ext uri="{FF2B5EF4-FFF2-40B4-BE49-F238E27FC236}">
                    <a16:creationId xmlns:a16="http://schemas.microsoft.com/office/drawing/2014/main" id="{FD00C8C4-8A07-4339-A2DD-6EABABC9ADE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00726" y="6642101"/>
                <a:ext cx="35083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Утверд.</a:t>
                </a:r>
              </a:p>
            </p:txBody>
          </p:sp>
          <p:sp>
            <p:nvSpPr>
              <p:cNvPr id="246" name="Rectangle 51">
                <a:extLst>
                  <a:ext uri="{FF2B5EF4-FFF2-40B4-BE49-F238E27FC236}">
                    <a16:creationId xmlns:a16="http://schemas.microsoft.com/office/drawing/2014/main" id="{5CF31EE7-DE78-4334-8A3E-110C164E1B8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677026"/>
                <a:ext cx="423863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ru-RU" altLang="ru-RU" sz="800">
                  <a:latin typeface="Journal" pitchFamily="2" charset="0"/>
                </a:endParaRPr>
              </a:p>
            </p:txBody>
          </p:sp>
          <p:sp>
            <p:nvSpPr>
              <p:cNvPr id="247" name="Rectangle 52">
                <a:extLst>
                  <a:ext uri="{FF2B5EF4-FFF2-40B4-BE49-F238E27FC236}">
                    <a16:creationId xmlns:a16="http://schemas.microsoft.com/office/drawing/2014/main" id="{10745A68-EB0D-4F47-B41B-C1D1520D5CE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458201" y="6430963"/>
                <a:ext cx="38258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Листов</a:t>
                </a:r>
              </a:p>
            </p:txBody>
          </p:sp>
          <p:sp>
            <p:nvSpPr>
              <p:cNvPr id="248" name="Rectangle 53">
                <a:extLst>
                  <a:ext uri="{FF2B5EF4-FFF2-40B4-BE49-F238E27FC236}">
                    <a16:creationId xmlns:a16="http://schemas.microsoft.com/office/drawing/2014/main" id="{553E07B1-EACE-4B58-AAD8-6B4700D962D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167689" y="6070601"/>
                <a:ext cx="241300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Литера</a:t>
                </a:r>
              </a:p>
            </p:txBody>
          </p:sp>
          <p:sp>
            <p:nvSpPr>
              <p:cNvPr id="249" name="Rectangle 54">
                <a:extLst>
                  <a:ext uri="{FF2B5EF4-FFF2-40B4-BE49-F238E27FC236}">
                    <a16:creationId xmlns:a16="http://schemas.microsoft.com/office/drawing/2014/main" id="{AB05FDC2-354A-438A-94AF-8F1DB406CB5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096126" y="6334126"/>
                <a:ext cx="10350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ru-RU" altLang="ru-RU" sz="1400" i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" name="Line 55">
                <a:extLst>
                  <a:ext uri="{FF2B5EF4-FFF2-40B4-BE49-F238E27FC236}">
                    <a16:creationId xmlns:a16="http://schemas.microsoft.com/office/drawing/2014/main" id="{4AC8A836-5532-438F-8B49-71A4AE2B33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76939" y="5783263"/>
                <a:ext cx="0" cy="4492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" name="Line 56">
                <a:extLst>
                  <a:ext uri="{FF2B5EF4-FFF2-40B4-BE49-F238E27FC236}">
                    <a16:creationId xmlns:a16="http://schemas.microsoft.com/office/drawing/2014/main" id="{E8131445-6015-42AD-B8EF-5B9D498C8CF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05489" y="5786438"/>
                <a:ext cx="329406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" name="Line 57">
                <a:extLst>
                  <a:ext uri="{FF2B5EF4-FFF2-40B4-BE49-F238E27FC236}">
                    <a16:creationId xmlns:a16="http://schemas.microsoft.com/office/drawing/2014/main" id="{3CE37D05-CC23-4CC7-8196-79081CFD6A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3789" y="5786438"/>
                <a:ext cx="1588" cy="9683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" name="Line 58">
                <a:extLst>
                  <a:ext uri="{FF2B5EF4-FFF2-40B4-BE49-F238E27FC236}">
                    <a16:creationId xmlns:a16="http://schemas.microsoft.com/office/drawing/2014/main" id="{9CB16D24-4886-4D97-AFF6-9BDC66538DF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6624639" y="5789613"/>
                <a:ext cx="1588" cy="9652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9" name="Line 59">
                <a:extLst>
                  <a:ext uri="{FF2B5EF4-FFF2-40B4-BE49-F238E27FC236}">
                    <a16:creationId xmlns:a16="http://schemas.microsoft.com/office/drawing/2014/main" id="{CFEEDF12-5CAE-47A5-9538-1C7023A1F77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6892926" y="5786438"/>
                <a:ext cx="1588" cy="9652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0" name="Line 60">
                <a:extLst>
                  <a:ext uri="{FF2B5EF4-FFF2-40B4-BE49-F238E27FC236}">
                    <a16:creationId xmlns:a16="http://schemas.microsoft.com/office/drawing/2014/main" id="{EE3F0CD8-09DC-4029-B9E9-C245229CE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73901" y="5783263"/>
                <a:ext cx="0" cy="9683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1" name="Line 61">
                <a:extLst>
                  <a:ext uri="{FF2B5EF4-FFF2-40B4-BE49-F238E27FC236}">
                    <a16:creationId xmlns:a16="http://schemas.microsoft.com/office/drawing/2014/main" id="{FDCB16F3-DC07-44D0-85AE-F70BB69316D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421689" y="6046788"/>
                <a:ext cx="3175" cy="3571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4" name="Line 62">
                <a:extLst>
                  <a:ext uri="{FF2B5EF4-FFF2-40B4-BE49-F238E27FC236}">
                    <a16:creationId xmlns:a16="http://schemas.microsoft.com/office/drawing/2014/main" id="{5DCB5EE7-E07E-4675-8BB9-8961CCC8284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583363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5" name="Line 63">
                <a:extLst>
                  <a:ext uri="{FF2B5EF4-FFF2-40B4-BE49-F238E27FC236}">
                    <a16:creationId xmlns:a16="http://schemas.microsoft.com/office/drawing/2014/main" id="{847E6CEA-7885-42B4-916A-5F063127340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672263"/>
                <a:ext cx="1255713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" name="Rectangle 64">
                <a:extLst>
                  <a:ext uri="{FF2B5EF4-FFF2-40B4-BE49-F238E27FC236}">
                    <a16:creationId xmlns:a16="http://schemas.microsoft.com/office/drawing/2014/main" id="{C7AB35A8-D071-4D9E-85DC-1FB70C63F88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18189" y="6169026"/>
                <a:ext cx="1444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Изм</a:t>
                </a:r>
              </a:p>
            </p:txBody>
          </p:sp>
          <p:sp>
            <p:nvSpPr>
              <p:cNvPr id="268" name="Rectangle 65">
                <a:extLst>
                  <a:ext uri="{FF2B5EF4-FFF2-40B4-BE49-F238E27FC236}">
                    <a16:creationId xmlns:a16="http://schemas.microsoft.com/office/drawing/2014/main" id="{8B0FD7F0-AA3F-4E95-911D-E1F886C0A4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984876" y="6169026"/>
                <a:ext cx="180975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Лист.</a:t>
                </a:r>
              </a:p>
            </p:txBody>
          </p:sp>
          <p:sp>
            <p:nvSpPr>
              <p:cNvPr id="269" name="Rectangle 66">
                <a:extLst>
                  <a:ext uri="{FF2B5EF4-FFF2-40B4-BE49-F238E27FC236}">
                    <a16:creationId xmlns:a16="http://schemas.microsoft.com/office/drawing/2014/main" id="{FFAF6453-D78E-4496-9CC1-9D2DBC95614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30926" y="6162676"/>
                <a:ext cx="4238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№ докум.</a:t>
                </a:r>
              </a:p>
            </p:txBody>
          </p:sp>
          <p:sp>
            <p:nvSpPr>
              <p:cNvPr id="271" name="Rectangle 67">
                <a:extLst>
                  <a:ext uri="{FF2B5EF4-FFF2-40B4-BE49-F238E27FC236}">
                    <a16:creationId xmlns:a16="http://schemas.microsoft.com/office/drawing/2014/main" id="{F68B7EC6-CC3A-40E9-8C0D-017493D6D57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565901" y="6165851"/>
                <a:ext cx="382588" cy="69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Подпись</a:t>
                </a:r>
              </a:p>
            </p:txBody>
          </p:sp>
          <p:sp>
            <p:nvSpPr>
              <p:cNvPr id="273" name="Rectangle 68">
                <a:extLst>
                  <a:ext uri="{FF2B5EF4-FFF2-40B4-BE49-F238E27FC236}">
                    <a16:creationId xmlns:a16="http://schemas.microsoft.com/office/drawing/2014/main" id="{093965B7-D1A4-4841-9C01-4448E8D20F0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897689" y="6164263"/>
                <a:ext cx="215900" cy="80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800" baseline="30000">
                    <a:latin typeface="Journal" pitchFamily="2" charset="0"/>
                  </a:rPr>
                  <a:t>Дата</a:t>
                </a:r>
              </a:p>
            </p:txBody>
          </p:sp>
          <p:sp>
            <p:nvSpPr>
              <p:cNvPr id="276" name="Rectangle 69">
                <a:extLst>
                  <a:ext uri="{FF2B5EF4-FFF2-40B4-BE49-F238E27FC236}">
                    <a16:creationId xmlns:a16="http://schemas.microsoft.com/office/drawing/2014/main" id="{9F464952-B9CA-4C4F-9AB7-7956346511C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15376" y="6073776"/>
                <a:ext cx="317500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Масштаб.</a:t>
                </a:r>
              </a:p>
            </p:txBody>
          </p:sp>
          <p:sp>
            <p:nvSpPr>
              <p:cNvPr id="277" name="Rectangle 70">
                <a:extLst>
                  <a:ext uri="{FF2B5EF4-FFF2-40B4-BE49-F238E27FC236}">
                    <a16:creationId xmlns:a16="http://schemas.microsoft.com/office/drawing/2014/main" id="{470BFDA6-64E2-4681-9DBB-6D96E0907A2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435976" y="6411913"/>
                <a:ext cx="24288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ru-RU" altLang="ru-RU" sz="9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8" name="Line 71">
                <a:extLst>
                  <a:ext uri="{FF2B5EF4-FFF2-40B4-BE49-F238E27FC236}">
                    <a16:creationId xmlns:a16="http://schemas.microsoft.com/office/drawing/2014/main" id="{A01A60A4-5EE8-4565-B428-B8BE15F9635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39" y="6053138"/>
                <a:ext cx="3287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9" name="Line 72">
                <a:extLst>
                  <a:ext uri="{FF2B5EF4-FFF2-40B4-BE49-F238E27FC236}">
                    <a16:creationId xmlns:a16="http://schemas.microsoft.com/office/drawing/2014/main" id="{5F38A457-C1DD-471A-B14A-7B553570DFD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232526"/>
                <a:ext cx="12541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0" name="Line 73">
                <a:extLst>
                  <a:ext uri="{FF2B5EF4-FFF2-40B4-BE49-F238E27FC236}">
                    <a16:creationId xmlns:a16="http://schemas.microsoft.com/office/drawing/2014/main" id="{603DFB2B-07E6-4E05-815E-5D45E75C57E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142038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1" name="Line 74">
                <a:extLst>
                  <a:ext uri="{FF2B5EF4-FFF2-40B4-BE49-F238E27FC236}">
                    <a16:creationId xmlns:a16="http://schemas.microsoft.com/office/drawing/2014/main" id="{52E2BC1A-81A9-40CA-9BB8-0F1739DE1DF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5014" y="6492876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3" name="Rectangle 75">
                <a:extLst>
                  <a:ext uri="{FF2B5EF4-FFF2-40B4-BE49-F238E27FC236}">
                    <a16:creationId xmlns:a16="http://schemas.microsoft.com/office/drawing/2014/main" id="{BF14589C-EBD0-47F3-82D2-60262AB384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24539" y="6516688"/>
                <a:ext cx="35083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800" baseline="30000">
                    <a:latin typeface="Journal" pitchFamily="2" charset="0"/>
                  </a:rPr>
                  <a:t>Принял</a:t>
                </a:r>
              </a:p>
            </p:txBody>
          </p:sp>
          <p:sp>
            <p:nvSpPr>
              <p:cNvPr id="284" name="Rectangle 76">
                <a:extLst>
                  <a:ext uri="{FF2B5EF4-FFF2-40B4-BE49-F238E27FC236}">
                    <a16:creationId xmlns:a16="http://schemas.microsoft.com/office/drawing/2014/main" id="{6E818F40-91CF-4795-B353-F9E747BED4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500813"/>
                <a:ext cx="423863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800" b="1">
                    <a:latin typeface="Journal" pitchFamily="2" charset="0"/>
                  </a:rPr>
                  <a:t> </a:t>
                </a:r>
              </a:p>
            </p:txBody>
          </p:sp>
          <p:sp>
            <p:nvSpPr>
              <p:cNvPr id="285" name="Rectangle 77">
                <a:extLst>
                  <a:ext uri="{FF2B5EF4-FFF2-40B4-BE49-F238E27FC236}">
                    <a16:creationId xmlns:a16="http://schemas.microsoft.com/office/drawing/2014/main" id="{C7C09375-4590-4FF9-A468-4264D91290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7551" y="6553201"/>
                <a:ext cx="35083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Н. контр.</a:t>
                </a:r>
              </a:p>
            </p:txBody>
          </p:sp>
          <p:sp>
            <p:nvSpPr>
              <p:cNvPr id="286" name="Rectangle 78">
                <a:extLst>
                  <a:ext uri="{FF2B5EF4-FFF2-40B4-BE49-F238E27FC236}">
                    <a16:creationId xmlns:a16="http://schemas.microsoft.com/office/drawing/2014/main" id="{D002FD66-55F6-4C3F-B15B-7C5C08CF444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88076" y="6588126"/>
                <a:ext cx="423863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ru-RU" altLang="ru-RU" sz="1000">
                  <a:latin typeface="Journal" pitchFamily="2" charset="0"/>
                </a:endParaRPr>
              </a:p>
            </p:txBody>
          </p:sp>
          <p:sp>
            <p:nvSpPr>
              <p:cNvPr id="287" name="Line 79">
                <a:extLst>
                  <a:ext uri="{FF2B5EF4-FFF2-40B4-BE49-F238E27FC236}">
                    <a16:creationId xmlns:a16="http://schemas.microsoft.com/office/drawing/2014/main" id="{2F4DFF4A-85C3-4655-9C9C-B0A18AC868C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153401" y="6049963"/>
                <a:ext cx="3175" cy="7016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8" name="Line 80">
                <a:extLst>
                  <a:ext uri="{FF2B5EF4-FFF2-40B4-BE49-F238E27FC236}">
                    <a16:creationId xmlns:a16="http://schemas.microsoft.com/office/drawing/2014/main" id="{36C35AA2-D893-4D1A-A8B4-CD70221C034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154989" y="6405563"/>
                <a:ext cx="949325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9" name="Line 81">
                <a:extLst>
                  <a:ext uri="{FF2B5EF4-FFF2-40B4-BE49-F238E27FC236}">
                    <a16:creationId xmlns:a16="http://schemas.microsoft.com/office/drawing/2014/main" id="{6F0513F6-8A69-499D-8553-49A769DD4B6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7069139" y="6492876"/>
                <a:ext cx="2030413" cy="31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0" name="Line 82">
                <a:extLst>
                  <a:ext uri="{FF2B5EF4-FFF2-40B4-BE49-F238E27FC236}">
                    <a16:creationId xmlns:a16="http://schemas.microsoft.com/office/drawing/2014/main" id="{03531FD7-B5DF-4512-B03D-5F415211BB3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528051" y="6410326"/>
                <a:ext cx="1588" cy="825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1" name="Rectangle 83">
                <a:extLst>
                  <a:ext uri="{FF2B5EF4-FFF2-40B4-BE49-F238E27FC236}">
                    <a16:creationId xmlns:a16="http://schemas.microsoft.com/office/drawing/2014/main" id="{37B01846-12E7-4064-B490-FC25043E221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09026" y="6410326"/>
                <a:ext cx="384175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ru-RU" altLang="ru-RU" sz="1000">
                  <a:latin typeface="Journal" pitchFamily="2" charset="0"/>
                </a:endParaRPr>
              </a:p>
            </p:txBody>
          </p:sp>
          <p:sp>
            <p:nvSpPr>
              <p:cNvPr id="292" name="Line 84">
                <a:extLst>
                  <a:ext uri="{FF2B5EF4-FFF2-40B4-BE49-F238E27FC236}">
                    <a16:creationId xmlns:a16="http://schemas.microsoft.com/office/drawing/2014/main" id="{112E877E-84DB-47B2-AEE7-B0F7FFA630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2301" y="6134101"/>
                <a:ext cx="0" cy="2698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3" name="Line 85">
                <a:extLst>
                  <a:ext uri="{FF2B5EF4-FFF2-40B4-BE49-F238E27FC236}">
                    <a16:creationId xmlns:a16="http://schemas.microsoft.com/office/drawing/2014/main" id="{61C17FD3-C378-4A2B-8D0C-DAE8ACADBA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32789" y="6137276"/>
                <a:ext cx="0" cy="2698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4" name="Rectangle 86">
                <a:extLst>
                  <a:ext uri="{FF2B5EF4-FFF2-40B4-BE49-F238E27FC236}">
                    <a16:creationId xmlns:a16="http://schemas.microsoft.com/office/drawing/2014/main" id="{31831D04-10B6-442F-8358-B9B6BAB33E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167689" y="6645276"/>
                <a:ext cx="922338" cy="112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900" b="1" i="1" baseline="30000">
                    <a:latin typeface="Journal" pitchFamily="2" charset="0"/>
                  </a:rPr>
                  <a:t>ООО “СФАТ-Рязань</a:t>
                </a:r>
                <a:r>
                  <a:rPr lang="ru-RU" altLang="ru-RU" sz="900" baseline="30000">
                    <a:latin typeface="Journal" pitchFamily="2" charset="0"/>
                  </a:rPr>
                  <a:t>”</a:t>
                </a:r>
              </a:p>
            </p:txBody>
          </p:sp>
          <p:sp>
            <p:nvSpPr>
              <p:cNvPr id="295" name="Line 87">
                <a:extLst>
                  <a:ext uri="{FF2B5EF4-FFF2-40B4-BE49-F238E27FC236}">
                    <a16:creationId xmlns:a16="http://schemas.microsoft.com/office/drawing/2014/main" id="{95F572B8-BB57-4736-BBDE-290770B9DE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10251" y="5783263"/>
                <a:ext cx="0" cy="9652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6" name="Rectangle 88">
                <a:extLst>
                  <a:ext uri="{FF2B5EF4-FFF2-40B4-BE49-F238E27FC236}">
                    <a16:creationId xmlns:a16="http://schemas.microsoft.com/office/drawing/2014/main" id="{BF256192-4F59-4529-BA19-6F8B969D669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151564" y="6199188"/>
                <a:ext cx="504825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900">
                    <a:latin typeface="Journal" pitchFamily="2" charset="0"/>
                  </a:rPr>
                  <a:t> </a:t>
                </a:r>
                <a:endParaRPr lang="ru-RU" altLang="ru-RU" sz="800" baseline="30000">
                  <a:latin typeface="Journal" pitchFamily="2" charset="0"/>
                </a:endParaRPr>
              </a:p>
            </p:txBody>
          </p:sp>
          <p:sp>
            <p:nvSpPr>
              <p:cNvPr id="297" name="Rectangle 89">
                <a:extLst>
                  <a:ext uri="{FF2B5EF4-FFF2-40B4-BE49-F238E27FC236}">
                    <a16:creationId xmlns:a16="http://schemas.microsoft.com/office/drawing/2014/main" id="{401AD5FA-0037-4979-BE41-660169128B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047039" y="6434138"/>
                <a:ext cx="382588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Лист</a:t>
                </a:r>
              </a:p>
            </p:txBody>
          </p:sp>
          <p:sp>
            <p:nvSpPr>
              <p:cNvPr id="298" name="Line 90">
                <a:extLst>
                  <a:ext uri="{FF2B5EF4-FFF2-40B4-BE49-F238E27FC236}">
                    <a16:creationId xmlns:a16="http://schemas.microsoft.com/office/drawing/2014/main" id="{D299DC9B-46AA-4066-9CA2-3AD23FC193F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39" y="5961063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9" name="Rectangle 92">
                <a:extLst>
                  <a:ext uri="{FF2B5EF4-FFF2-40B4-BE49-F238E27FC236}">
                    <a16:creationId xmlns:a16="http://schemas.microsoft.com/office/drawing/2014/main" id="{8270FD30-C185-48B3-AD90-8DB33AAB042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792789" y="6372226"/>
                <a:ext cx="350838" cy="79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ru-RU" altLang="ru-RU" sz="900">
                    <a:latin typeface="Journal" pitchFamily="2" charset="0"/>
                  </a:rPr>
                  <a:t> </a:t>
                </a:r>
                <a:r>
                  <a:rPr lang="ru-RU" altLang="ru-RU" sz="800" baseline="30000">
                    <a:latin typeface="Journal" pitchFamily="2" charset="0"/>
                  </a:rPr>
                  <a:t>Т. контр.</a:t>
                </a:r>
              </a:p>
            </p:txBody>
          </p:sp>
          <p:sp>
            <p:nvSpPr>
              <p:cNvPr id="300" name="Line 93">
                <a:extLst>
                  <a:ext uri="{FF2B5EF4-FFF2-40B4-BE49-F238E27FC236}">
                    <a16:creationId xmlns:a16="http://schemas.microsoft.com/office/drawing/2014/main" id="{801D26C2-E5EA-4C52-9F6E-65DAD1E5180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11839" y="5876926"/>
                <a:ext cx="12557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1" name="Line 94">
                <a:extLst>
                  <a:ext uri="{FF2B5EF4-FFF2-40B4-BE49-F238E27FC236}">
                    <a16:creationId xmlns:a16="http://schemas.microsoft.com/office/drawing/2014/main" id="{C4AB663A-9386-4B27-9B33-104442E7CE8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154989" y="6140451"/>
                <a:ext cx="949325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2" name="Line 95">
                <a:extLst>
                  <a:ext uri="{FF2B5EF4-FFF2-40B4-BE49-F238E27FC236}">
                    <a16:creationId xmlns:a16="http://schemas.microsoft.com/office/drawing/2014/main" id="{6EC2BB82-49AA-4609-867E-3241ADEE914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712201" y="6049963"/>
                <a:ext cx="3175" cy="3571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3" name="Rectangle 96">
                <a:extLst>
                  <a:ext uri="{FF2B5EF4-FFF2-40B4-BE49-F238E27FC236}">
                    <a16:creationId xmlns:a16="http://schemas.microsoft.com/office/drawing/2014/main" id="{2F11355A-A03F-488D-86EA-487CBF0819E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397876" y="6076951"/>
                <a:ext cx="317500" cy="777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2700" tIns="12700" rIns="12700" bIns="127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RU" sz="800" baseline="30000">
                    <a:latin typeface="Journal" pitchFamily="2" charset="0"/>
                  </a:rPr>
                  <a:t>Масса</a:t>
                </a:r>
              </a:p>
            </p:txBody>
          </p:sp>
        </p:grpSp>
        <p:cxnSp>
          <p:nvCxnSpPr>
            <p:cNvPr id="225" name="Прямая соединительная линия 224">
              <a:extLst>
                <a:ext uri="{FF2B5EF4-FFF2-40B4-BE49-F238E27FC236}">
                  <a16:creationId xmlns:a16="http://schemas.microsoft.com/office/drawing/2014/main" id="{0948DF26-0E5F-4BAF-9B27-5E88DF361FDD}"/>
                </a:ext>
              </a:extLst>
            </p:cNvPr>
            <p:cNvCxnSpPr>
              <a:cxnSpLocks/>
              <a:stCxn id="295" idx="1"/>
            </p:cNvCxnSpPr>
            <p:nvPr/>
          </p:nvCxnSpPr>
          <p:spPr>
            <a:xfrm>
              <a:off x="4663059" y="5618335"/>
              <a:ext cx="3293317" cy="95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Прямая соединительная линия 227">
              <a:extLst>
                <a:ext uri="{FF2B5EF4-FFF2-40B4-BE49-F238E27FC236}">
                  <a16:creationId xmlns:a16="http://schemas.microsoft.com/office/drawing/2014/main" id="{180A3F31-C0F4-4F49-88A4-EBA90C5C0BB2}"/>
                </a:ext>
              </a:extLst>
            </p:cNvPr>
            <p:cNvCxnSpPr>
              <a:cxnSpLocks/>
            </p:cNvCxnSpPr>
            <p:nvPr/>
          </p:nvCxnSpPr>
          <p:spPr>
            <a:xfrm>
              <a:off x="7952359" y="4653136"/>
              <a:ext cx="4018" cy="97472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93B5574D-DAA1-4196-A678-9F78AE691190}"/>
              </a:ext>
            </a:extLst>
          </p:cNvPr>
          <p:cNvCxnSpPr>
            <a:cxnSpLocks/>
          </p:cNvCxnSpPr>
          <p:nvPr/>
        </p:nvCxnSpPr>
        <p:spPr>
          <a:xfrm>
            <a:off x="70338" y="61135"/>
            <a:ext cx="0" cy="678173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4" name="Прямая соединительная линия 303">
            <a:extLst>
              <a:ext uri="{FF2B5EF4-FFF2-40B4-BE49-F238E27FC236}">
                <a16:creationId xmlns:a16="http://schemas.microsoft.com/office/drawing/2014/main" id="{F96FC614-58F2-4E54-BDAB-81A4EBE52F02}"/>
              </a:ext>
            </a:extLst>
          </p:cNvPr>
          <p:cNvCxnSpPr>
            <a:cxnSpLocks/>
          </p:cNvCxnSpPr>
          <p:nvPr/>
        </p:nvCxnSpPr>
        <p:spPr>
          <a:xfrm flipV="1">
            <a:off x="70338" y="51087"/>
            <a:ext cx="12034300" cy="1004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582645F1-92ED-4CFF-91A2-C817A4B51CDF}"/>
              </a:ext>
            </a:extLst>
          </p:cNvPr>
          <p:cNvCxnSpPr>
            <a:cxnSpLocks/>
          </p:cNvCxnSpPr>
          <p:nvPr/>
        </p:nvCxnSpPr>
        <p:spPr>
          <a:xfrm>
            <a:off x="77958" y="6834028"/>
            <a:ext cx="12034300" cy="27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476669FD-5048-4934-A1F8-E6A699B405E3}"/>
              </a:ext>
            </a:extLst>
          </p:cNvPr>
          <p:cNvCxnSpPr>
            <a:cxnSpLocks/>
          </p:cNvCxnSpPr>
          <p:nvPr/>
        </p:nvCxnSpPr>
        <p:spPr>
          <a:xfrm>
            <a:off x="12104638" y="51087"/>
            <a:ext cx="13185" cy="679686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7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75">
            <a:extLst>
              <a:ext uri="{FF2B5EF4-FFF2-40B4-BE49-F238E27FC236}">
                <a16:creationId xmlns:a16="http://schemas.microsoft.com/office/drawing/2014/main" id="{DAC95EF0-22C9-4CD7-B23C-E8406ED5E002}"/>
              </a:ext>
            </a:extLst>
          </p:cNvPr>
          <p:cNvGrpSpPr/>
          <p:nvPr/>
        </p:nvGrpSpPr>
        <p:grpSpPr>
          <a:xfrm>
            <a:off x="135614" y="424712"/>
            <a:ext cx="7655836" cy="6272062"/>
            <a:chOff x="135614" y="424712"/>
            <a:chExt cx="7655836" cy="6272062"/>
          </a:xfrm>
        </p:grpSpPr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id="{E5A8BA9B-1CCA-41A6-8BD0-7626248777AB}"/>
                </a:ext>
              </a:extLst>
            </p:cNvPr>
            <p:cNvGrpSpPr/>
            <p:nvPr/>
          </p:nvGrpSpPr>
          <p:grpSpPr>
            <a:xfrm>
              <a:off x="666750" y="437771"/>
              <a:ext cx="5991225" cy="5381625"/>
              <a:chOff x="2305050" y="437771"/>
              <a:chExt cx="5991225" cy="5381625"/>
            </a:xfrm>
          </p:grpSpPr>
          <p:grpSp>
            <p:nvGrpSpPr>
              <p:cNvPr id="10" name="Группа 9">
                <a:extLst>
                  <a:ext uri="{FF2B5EF4-FFF2-40B4-BE49-F238E27FC236}">
                    <a16:creationId xmlns:a16="http://schemas.microsoft.com/office/drawing/2014/main" id="{6E1D3343-7D7A-4BB3-BE13-54C0B7F1C866}"/>
                  </a:ext>
                </a:extLst>
              </p:cNvPr>
              <p:cNvGrpSpPr/>
              <p:nvPr/>
            </p:nvGrpSpPr>
            <p:grpSpPr>
              <a:xfrm>
                <a:off x="2305050" y="437771"/>
                <a:ext cx="5991225" cy="5381625"/>
                <a:chOff x="2305050" y="1009650"/>
                <a:chExt cx="5991225" cy="5381625"/>
              </a:xfrm>
            </p:grpSpPr>
            <p:sp>
              <p:nvSpPr>
                <p:cNvPr id="2" name="Прямоугольник 1">
                  <a:extLst>
                    <a:ext uri="{FF2B5EF4-FFF2-40B4-BE49-F238E27FC236}">
                      <a16:creationId xmlns:a16="http://schemas.microsoft.com/office/drawing/2014/main" id="{EBEFD72F-F923-4B17-A7B4-1734CC5D4F72}"/>
                    </a:ext>
                  </a:extLst>
                </p:cNvPr>
                <p:cNvSpPr/>
                <p:nvPr/>
              </p:nvSpPr>
              <p:spPr>
                <a:xfrm>
                  <a:off x="2305050" y="1019175"/>
                  <a:ext cx="5991225" cy="5362575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" name="Прямоугольник 2">
                  <a:extLst>
                    <a:ext uri="{FF2B5EF4-FFF2-40B4-BE49-F238E27FC236}">
                      <a16:creationId xmlns:a16="http://schemas.microsoft.com/office/drawing/2014/main" id="{B51CDA50-22AD-4D6D-A120-7179A97D7A98}"/>
                    </a:ext>
                  </a:extLst>
                </p:cNvPr>
                <p:cNvSpPr/>
                <p:nvPr/>
              </p:nvSpPr>
              <p:spPr>
                <a:xfrm>
                  <a:off x="3324225" y="1019175"/>
                  <a:ext cx="4000500" cy="5362575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cxnSp>
              <p:nvCxnSpPr>
                <p:cNvPr id="5" name="Прямая соединительная линия 4">
                  <a:extLst>
                    <a:ext uri="{FF2B5EF4-FFF2-40B4-BE49-F238E27FC236}">
                      <a16:creationId xmlns:a16="http://schemas.microsoft.com/office/drawing/2014/main" id="{7D9631FC-9405-4D45-8E33-D661D9BDB9FE}"/>
                    </a:ext>
                  </a:extLst>
                </p:cNvPr>
                <p:cNvCxnSpPr/>
                <p:nvPr/>
              </p:nvCxnSpPr>
              <p:spPr>
                <a:xfrm>
                  <a:off x="6829425" y="1019175"/>
                  <a:ext cx="0" cy="5362575"/>
                </a:xfrm>
                <a:prstGeom prst="line">
                  <a:avLst/>
                </a:prstGeom>
                <a:ln w="19050">
                  <a:prstDash val="lg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Прямая соединительная линия 5">
                  <a:extLst>
                    <a:ext uri="{FF2B5EF4-FFF2-40B4-BE49-F238E27FC236}">
                      <a16:creationId xmlns:a16="http://schemas.microsoft.com/office/drawing/2014/main" id="{A8CE5598-229D-43C5-91BA-F8CC9029C2A0}"/>
                    </a:ext>
                  </a:extLst>
                </p:cNvPr>
                <p:cNvCxnSpPr/>
                <p:nvPr/>
              </p:nvCxnSpPr>
              <p:spPr>
                <a:xfrm>
                  <a:off x="3743325" y="1028700"/>
                  <a:ext cx="0" cy="5362575"/>
                </a:xfrm>
                <a:prstGeom prst="line">
                  <a:avLst/>
                </a:prstGeom>
                <a:ln w="19050">
                  <a:prstDash val="lg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>
                  <a:extLst>
                    <a:ext uri="{FF2B5EF4-FFF2-40B4-BE49-F238E27FC236}">
                      <a16:creationId xmlns:a16="http://schemas.microsoft.com/office/drawing/2014/main" id="{48066F61-1658-4A3D-866A-EA481AA2D919}"/>
                    </a:ext>
                  </a:extLst>
                </p:cNvPr>
                <p:cNvCxnSpPr/>
                <p:nvPr/>
              </p:nvCxnSpPr>
              <p:spPr>
                <a:xfrm>
                  <a:off x="4257675" y="1019175"/>
                  <a:ext cx="0" cy="53721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>
                  <a:extLst>
                    <a:ext uri="{FF2B5EF4-FFF2-40B4-BE49-F238E27FC236}">
                      <a16:creationId xmlns:a16="http://schemas.microsoft.com/office/drawing/2014/main" id="{108A3F73-E9C7-46C7-A4DE-2FFAB736250D}"/>
                    </a:ext>
                  </a:extLst>
                </p:cNvPr>
                <p:cNvCxnSpPr/>
                <p:nvPr/>
              </p:nvCxnSpPr>
              <p:spPr>
                <a:xfrm>
                  <a:off x="6324600" y="1009650"/>
                  <a:ext cx="0" cy="53721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Круг: прозрачная заливка 10">
                <a:extLst>
                  <a:ext uri="{FF2B5EF4-FFF2-40B4-BE49-F238E27FC236}">
                    <a16:creationId xmlns:a16="http://schemas.microsoft.com/office/drawing/2014/main" id="{647B5213-C955-488D-BBD4-62D6115547C6}"/>
                  </a:ext>
                </a:extLst>
              </p:cNvPr>
              <p:cNvSpPr/>
              <p:nvPr/>
            </p:nvSpPr>
            <p:spPr>
              <a:xfrm>
                <a:off x="7548528" y="619504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Круг: прозрачная заливка 11">
                <a:extLst>
                  <a:ext uri="{FF2B5EF4-FFF2-40B4-BE49-F238E27FC236}">
                    <a16:creationId xmlns:a16="http://schemas.microsoft.com/office/drawing/2014/main" id="{9FFC912F-8435-47C0-AA8B-A3241F62BC51}"/>
                  </a:ext>
                </a:extLst>
              </p:cNvPr>
              <p:cNvSpPr/>
              <p:nvPr/>
            </p:nvSpPr>
            <p:spPr>
              <a:xfrm>
                <a:off x="7548528" y="3819904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Круг: прозрачная заливка 12">
                <a:extLst>
                  <a:ext uri="{FF2B5EF4-FFF2-40B4-BE49-F238E27FC236}">
                    <a16:creationId xmlns:a16="http://schemas.microsoft.com/office/drawing/2014/main" id="{80DE3A06-24D8-40A0-8C44-94764C12FD41}"/>
                  </a:ext>
                </a:extLst>
              </p:cNvPr>
              <p:cNvSpPr/>
              <p:nvPr/>
            </p:nvSpPr>
            <p:spPr>
              <a:xfrm>
                <a:off x="7548528" y="1648204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Круг: прозрачная заливка 13">
                <a:extLst>
                  <a:ext uri="{FF2B5EF4-FFF2-40B4-BE49-F238E27FC236}">
                    <a16:creationId xmlns:a16="http://schemas.microsoft.com/office/drawing/2014/main" id="{11C82465-6AD3-44B6-B7F5-0FB9200557D6}"/>
                  </a:ext>
                </a:extLst>
              </p:cNvPr>
              <p:cNvSpPr/>
              <p:nvPr/>
            </p:nvSpPr>
            <p:spPr>
              <a:xfrm>
                <a:off x="7548528" y="5086729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Круг: прозрачная заливка 14">
                <a:extLst>
                  <a:ext uri="{FF2B5EF4-FFF2-40B4-BE49-F238E27FC236}">
                    <a16:creationId xmlns:a16="http://schemas.microsoft.com/office/drawing/2014/main" id="{B7298860-8252-4315-ACAC-2B3AFC77B7CD}"/>
                  </a:ext>
                </a:extLst>
              </p:cNvPr>
              <p:cNvSpPr/>
              <p:nvPr/>
            </p:nvSpPr>
            <p:spPr>
              <a:xfrm>
                <a:off x="2547987" y="3817758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Круг: прозрачная заливка 15">
                <a:extLst>
                  <a:ext uri="{FF2B5EF4-FFF2-40B4-BE49-F238E27FC236}">
                    <a16:creationId xmlns:a16="http://schemas.microsoft.com/office/drawing/2014/main" id="{3CD19445-BAB1-4300-9E3C-FA995ED9E3E8}"/>
                  </a:ext>
                </a:extLst>
              </p:cNvPr>
              <p:cNvSpPr/>
              <p:nvPr/>
            </p:nvSpPr>
            <p:spPr>
              <a:xfrm>
                <a:off x="2547903" y="5077204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Круг: прозрачная заливка 16">
                <a:extLst>
                  <a:ext uri="{FF2B5EF4-FFF2-40B4-BE49-F238E27FC236}">
                    <a16:creationId xmlns:a16="http://schemas.microsoft.com/office/drawing/2014/main" id="{59BC67A4-1443-47E4-8B6D-5AE8EB9582EA}"/>
                  </a:ext>
                </a:extLst>
              </p:cNvPr>
              <p:cNvSpPr/>
              <p:nvPr/>
            </p:nvSpPr>
            <p:spPr>
              <a:xfrm>
                <a:off x="2557428" y="1648204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Круг: прозрачная заливка 17">
                <a:extLst>
                  <a:ext uri="{FF2B5EF4-FFF2-40B4-BE49-F238E27FC236}">
                    <a16:creationId xmlns:a16="http://schemas.microsoft.com/office/drawing/2014/main" id="{B7981C30-E684-47F3-A2D3-EFA400F00967}"/>
                  </a:ext>
                </a:extLst>
              </p:cNvPr>
              <p:cNvSpPr/>
              <p:nvPr/>
            </p:nvSpPr>
            <p:spPr>
              <a:xfrm>
                <a:off x="2557428" y="686179"/>
                <a:ext cx="547637" cy="567208"/>
              </a:xfrm>
              <a:prstGeom prst="donut">
                <a:avLst>
                  <a:gd name="adj" fmla="val 2004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171E4DDA-1247-4385-8DED-E08C2CEBCC2D}"/>
                  </a:ext>
                </a:extLst>
              </p:cNvPr>
              <p:cNvSpPr/>
              <p:nvPr/>
            </p:nvSpPr>
            <p:spPr>
              <a:xfrm>
                <a:off x="4457701" y="5534026"/>
                <a:ext cx="1657264" cy="27584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B54482F6-6DB0-4064-9229-0E2A78CAF016}"/>
                </a:ext>
              </a:extLst>
            </p:cNvPr>
            <p:cNvCxnSpPr/>
            <p:nvPr/>
          </p:nvCxnSpPr>
          <p:spPr>
            <a:xfrm>
              <a:off x="6181725" y="533400"/>
              <a:ext cx="0" cy="7199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BFEC8E16-A82F-4B79-B05A-922BC08AA446}"/>
                </a:ext>
              </a:extLst>
            </p:cNvPr>
            <p:cNvCxnSpPr/>
            <p:nvPr/>
          </p:nvCxnSpPr>
          <p:spPr>
            <a:xfrm>
              <a:off x="6181725" y="1619250"/>
              <a:ext cx="0" cy="7199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044DE23E-A117-4A99-8040-CE3EA879C9D8}"/>
                </a:ext>
              </a:extLst>
            </p:cNvPr>
            <p:cNvCxnSpPr/>
            <p:nvPr/>
          </p:nvCxnSpPr>
          <p:spPr>
            <a:xfrm>
              <a:off x="6181725" y="3752850"/>
              <a:ext cx="0" cy="7199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4402B8D2-50EF-4164-B2C5-0FCC5BB7A0FB}"/>
                </a:ext>
              </a:extLst>
            </p:cNvPr>
            <p:cNvCxnSpPr/>
            <p:nvPr/>
          </p:nvCxnSpPr>
          <p:spPr>
            <a:xfrm>
              <a:off x="6181725" y="5038725"/>
              <a:ext cx="0" cy="7199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EABBC60C-59F8-4C9F-B0DE-FA20E5CA1CC8}"/>
                </a:ext>
              </a:extLst>
            </p:cNvPr>
            <p:cNvCxnSpPr>
              <a:cxnSpLocks/>
            </p:cNvCxnSpPr>
            <p:nvPr/>
          </p:nvCxnSpPr>
          <p:spPr>
            <a:xfrm>
              <a:off x="5838825" y="904875"/>
              <a:ext cx="800100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794D12F2-DC1E-467D-94D8-E5BF29DF5F66}"/>
                </a:ext>
              </a:extLst>
            </p:cNvPr>
            <p:cNvCxnSpPr>
              <a:cxnSpLocks/>
            </p:cNvCxnSpPr>
            <p:nvPr/>
          </p:nvCxnSpPr>
          <p:spPr>
            <a:xfrm>
              <a:off x="5838825" y="1933575"/>
              <a:ext cx="800100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E9A33C6E-4BFD-4959-8570-79F5E4C46C42}"/>
                </a:ext>
              </a:extLst>
            </p:cNvPr>
            <p:cNvCxnSpPr>
              <a:cxnSpLocks/>
            </p:cNvCxnSpPr>
            <p:nvPr/>
          </p:nvCxnSpPr>
          <p:spPr>
            <a:xfrm>
              <a:off x="5848350" y="4105275"/>
              <a:ext cx="800100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5B39119A-555C-43DA-A23F-A48CBFE9EC1E}"/>
                </a:ext>
              </a:extLst>
            </p:cNvPr>
            <p:cNvCxnSpPr>
              <a:cxnSpLocks/>
            </p:cNvCxnSpPr>
            <p:nvPr/>
          </p:nvCxnSpPr>
          <p:spPr>
            <a:xfrm>
              <a:off x="5857875" y="5372100"/>
              <a:ext cx="800100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4716BF94-D67D-49F7-AC11-5B1D8E189850}"/>
                </a:ext>
              </a:extLst>
            </p:cNvPr>
            <p:cNvCxnSpPr/>
            <p:nvPr/>
          </p:nvCxnSpPr>
          <p:spPr>
            <a:xfrm>
              <a:off x="6200775" y="437771"/>
              <a:ext cx="15335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E3B002CB-5CCF-4E00-AB24-E4C0D4C6F60C}"/>
                </a:ext>
              </a:extLst>
            </p:cNvPr>
            <p:cNvCxnSpPr/>
            <p:nvPr/>
          </p:nvCxnSpPr>
          <p:spPr>
            <a:xfrm>
              <a:off x="6276975" y="5809871"/>
              <a:ext cx="151447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>
              <a:extLst>
                <a:ext uri="{FF2B5EF4-FFF2-40B4-BE49-F238E27FC236}">
                  <a16:creationId xmlns:a16="http://schemas.microsoft.com/office/drawing/2014/main" id="{AC172572-7DE2-42F2-94A7-B48F90DDD648}"/>
                </a:ext>
              </a:extLst>
            </p:cNvPr>
            <p:cNvCxnSpPr>
              <a:cxnSpLocks/>
            </p:cNvCxnSpPr>
            <p:nvPr/>
          </p:nvCxnSpPr>
          <p:spPr>
            <a:xfrm>
              <a:off x="6657975" y="5724845"/>
              <a:ext cx="0" cy="9719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F44AEEFA-E8EE-4A18-9F5F-12DE98BA93C7}"/>
                </a:ext>
              </a:extLst>
            </p:cNvPr>
            <p:cNvCxnSpPr>
              <a:cxnSpLocks/>
            </p:cNvCxnSpPr>
            <p:nvPr/>
          </p:nvCxnSpPr>
          <p:spPr>
            <a:xfrm>
              <a:off x="704850" y="5372100"/>
              <a:ext cx="800100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65B4B808-4E5B-4B08-9878-9CE5FB248411}"/>
                </a:ext>
              </a:extLst>
            </p:cNvPr>
            <p:cNvCxnSpPr/>
            <p:nvPr/>
          </p:nvCxnSpPr>
          <p:spPr>
            <a:xfrm>
              <a:off x="1181100" y="5095875"/>
              <a:ext cx="0" cy="7199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2AC9F4BB-5F8B-445E-B3A6-EA9AC9AABB7D}"/>
                </a:ext>
              </a:extLst>
            </p:cNvPr>
            <p:cNvCxnSpPr/>
            <p:nvPr/>
          </p:nvCxnSpPr>
          <p:spPr>
            <a:xfrm>
              <a:off x="6181725" y="5758712"/>
              <a:ext cx="0" cy="5563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920FFC03-56FD-4E69-89DE-373883C3C2DB}"/>
                </a:ext>
              </a:extLst>
            </p:cNvPr>
            <p:cNvCxnSpPr/>
            <p:nvPr/>
          </p:nvCxnSpPr>
          <p:spPr>
            <a:xfrm>
              <a:off x="1181100" y="5758712"/>
              <a:ext cx="0" cy="5563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F55559F6-8FA2-4F1A-BE86-22103DFF4CB1}"/>
                </a:ext>
              </a:extLst>
            </p:cNvPr>
            <p:cNvCxnSpPr>
              <a:cxnSpLocks/>
            </p:cNvCxnSpPr>
            <p:nvPr/>
          </p:nvCxnSpPr>
          <p:spPr>
            <a:xfrm>
              <a:off x="2809876" y="5191125"/>
              <a:ext cx="0" cy="4236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674C0F3C-6356-40FD-96D5-CB98A6D90B66}"/>
                </a:ext>
              </a:extLst>
            </p:cNvPr>
            <p:cNvCxnSpPr/>
            <p:nvPr/>
          </p:nvCxnSpPr>
          <p:spPr>
            <a:xfrm>
              <a:off x="4476665" y="5191125"/>
              <a:ext cx="0" cy="4532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D49C4A88-F8EC-4FDB-B64B-D0B3AA6842D3}"/>
                </a:ext>
              </a:extLst>
            </p:cNvPr>
            <p:cNvCxnSpPr>
              <a:cxnSpLocks/>
            </p:cNvCxnSpPr>
            <p:nvPr/>
          </p:nvCxnSpPr>
          <p:spPr>
            <a:xfrm>
              <a:off x="6638925" y="903108"/>
              <a:ext cx="895350" cy="17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id="{8813BC38-AECB-4180-9EE9-AFE93E99DCED}"/>
                </a:ext>
              </a:extLst>
            </p:cNvPr>
            <p:cNvCxnSpPr>
              <a:cxnSpLocks/>
            </p:cNvCxnSpPr>
            <p:nvPr/>
          </p:nvCxnSpPr>
          <p:spPr>
            <a:xfrm>
              <a:off x="6657975" y="1931808"/>
              <a:ext cx="8763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C9F49EF6-31FD-4E17-97AE-640A1E23722A}"/>
                </a:ext>
              </a:extLst>
            </p:cNvPr>
            <p:cNvCxnSpPr/>
            <p:nvPr/>
          </p:nvCxnSpPr>
          <p:spPr>
            <a:xfrm>
              <a:off x="6638925" y="4101362"/>
              <a:ext cx="63817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id="{A676E1BF-9AB9-415C-96BE-8A4BE96EE30A}"/>
                </a:ext>
              </a:extLst>
            </p:cNvPr>
            <p:cNvCxnSpPr/>
            <p:nvPr/>
          </p:nvCxnSpPr>
          <p:spPr>
            <a:xfrm>
              <a:off x="6657975" y="5370333"/>
              <a:ext cx="6191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C7EED9A0-F1D7-42C5-9FE5-882A04B4FABA}"/>
                </a:ext>
              </a:extLst>
            </p:cNvPr>
            <p:cNvCxnSpPr/>
            <p:nvPr/>
          </p:nvCxnSpPr>
          <p:spPr>
            <a:xfrm flipH="1">
              <a:off x="276225" y="4786177"/>
              <a:ext cx="4286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id="{938BE9E6-5894-4525-B073-5E2913FC16D8}"/>
                </a:ext>
              </a:extLst>
            </p:cNvPr>
            <p:cNvCxnSpPr/>
            <p:nvPr/>
          </p:nvCxnSpPr>
          <p:spPr>
            <a:xfrm flipH="1">
              <a:off x="276225" y="5800346"/>
              <a:ext cx="3905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Блок-схема: узел 59">
              <a:extLst>
                <a:ext uri="{FF2B5EF4-FFF2-40B4-BE49-F238E27FC236}">
                  <a16:creationId xmlns:a16="http://schemas.microsoft.com/office/drawing/2014/main" id="{9BABBE70-5E1C-49CA-A2E0-0A70E95F5DDF}"/>
                </a:ext>
              </a:extLst>
            </p:cNvPr>
            <p:cNvSpPr/>
            <p:nvPr/>
          </p:nvSpPr>
          <p:spPr>
            <a:xfrm>
              <a:off x="1038225" y="4638676"/>
              <a:ext cx="266700" cy="285750"/>
            </a:xfrm>
            <a:prstGeom prst="flowChartConnector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id="{159185ED-2013-43BF-AFEF-D92B905C7E98}"/>
                </a:ext>
              </a:extLst>
            </p:cNvPr>
            <p:cNvCxnSpPr>
              <a:cxnSpLocks/>
              <a:stCxn id="60" idx="6"/>
            </p:cNvCxnSpPr>
            <p:nvPr/>
          </p:nvCxnSpPr>
          <p:spPr>
            <a:xfrm flipH="1">
              <a:off x="1037971" y="4781551"/>
              <a:ext cx="266954" cy="8588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Прямая со стрелкой 63">
              <a:extLst>
                <a:ext uri="{FF2B5EF4-FFF2-40B4-BE49-F238E27FC236}">
                  <a16:creationId xmlns:a16="http://schemas.microsoft.com/office/drawing/2014/main" id="{8F3D517B-8835-476E-AE6B-AB3A7908F4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81101" y="6241222"/>
              <a:ext cx="5000624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Прямая со стрелкой 66">
              <a:extLst>
                <a:ext uri="{FF2B5EF4-FFF2-40B4-BE49-F238E27FC236}">
                  <a16:creationId xmlns:a16="http://schemas.microsoft.com/office/drawing/2014/main" id="{7AC91C6F-6DBF-4164-A23F-182FA644E6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1725" y="6241222"/>
              <a:ext cx="466564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>
              <a:extLst>
                <a:ext uri="{FF2B5EF4-FFF2-40B4-BE49-F238E27FC236}">
                  <a16:creationId xmlns:a16="http://schemas.microsoft.com/office/drawing/2014/main" id="{25D7DB5F-63D9-4DFE-AF9B-86C60A4734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4700" y="4101362"/>
              <a:ext cx="0" cy="1268972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Прямая со стрелкой 72">
              <a:extLst>
                <a:ext uri="{FF2B5EF4-FFF2-40B4-BE49-F238E27FC236}">
                  <a16:creationId xmlns:a16="http://schemas.microsoft.com/office/drawing/2014/main" id="{83C8DE07-3B11-4ACE-AF1E-A028B780D9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4700" y="5370333"/>
              <a:ext cx="0" cy="449063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>
              <a:extLst>
                <a:ext uri="{FF2B5EF4-FFF2-40B4-BE49-F238E27FC236}">
                  <a16:creationId xmlns:a16="http://schemas.microsoft.com/office/drawing/2014/main" id="{A4BCCB01-7EF9-4754-B0D4-14572E4CF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39050" y="447296"/>
              <a:ext cx="0" cy="537210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Прямая со стрелкой 80">
              <a:extLst>
                <a:ext uri="{FF2B5EF4-FFF2-40B4-BE49-F238E27FC236}">
                  <a16:creationId xmlns:a16="http://schemas.microsoft.com/office/drawing/2014/main" id="{52912D19-949C-44BF-8294-DFBC215F7B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19401" y="5276850"/>
              <a:ext cx="1657264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Прямая со стрелкой 81">
              <a:extLst>
                <a:ext uri="{FF2B5EF4-FFF2-40B4-BE49-F238E27FC236}">
                  <a16:creationId xmlns:a16="http://schemas.microsoft.com/office/drawing/2014/main" id="{72D796AF-ECAD-4D62-BA4B-BFEA4625EA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4700" y="1931808"/>
              <a:ext cx="0" cy="2152651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Прямая со стрелкой 83">
              <a:extLst>
                <a:ext uri="{FF2B5EF4-FFF2-40B4-BE49-F238E27FC236}">
                  <a16:creationId xmlns:a16="http://schemas.microsoft.com/office/drawing/2014/main" id="{A553D402-4645-4B7D-9C61-ECEFF8338A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4700" y="891438"/>
              <a:ext cx="0" cy="527787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Прямая со стрелкой 85">
              <a:extLst>
                <a:ext uri="{FF2B5EF4-FFF2-40B4-BE49-F238E27FC236}">
                  <a16:creationId xmlns:a16="http://schemas.microsoft.com/office/drawing/2014/main" id="{3E9C26EF-C727-4492-B747-307B5A03BD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4700" y="424712"/>
              <a:ext cx="0" cy="459346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>
              <a:extLst>
                <a:ext uri="{FF2B5EF4-FFF2-40B4-BE49-F238E27FC236}">
                  <a16:creationId xmlns:a16="http://schemas.microsoft.com/office/drawing/2014/main" id="{4F6874CC-BE38-4CF7-98AF-EBEB6350CA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0525" y="4786312"/>
              <a:ext cx="0" cy="993597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>
              <a:extLst>
                <a:ext uri="{FF2B5EF4-FFF2-40B4-BE49-F238E27FC236}">
                  <a16:creationId xmlns:a16="http://schemas.microsoft.com/office/drawing/2014/main" id="{BB932E2F-B75A-442C-B265-279A561442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6700" y="5513209"/>
              <a:ext cx="0" cy="287137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" name="Блок-схема: узел 95">
              <a:extLst>
                <a:ext uri="{FF2B5EF4-FFF2-40B4-BE49-F238E27FC236}">
                  <a16:creationId xmlns:a16="http://schemas.microsoft.com/office/drawing/2014/main" id="{A8248787-347D-4408-85A3-9ABB5AAFE14F}"/>
                </a:ext>
              </a:extLst>
            </p:cNvPr>
            <p:cNvSpPr/>
            <p:nvPr/>
          </p:nvSpPr>
          <p:spPr>
            <a:xfrm>
              <a:off x="6048375" y="1276351"/>
              <a:ext cx="266700" cy="285750"/>
            </a:xfrm>
            <a:prstGeom prst="flowChartConnector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7" name="Прямая соединительная линия 96">
              <a:extLst>
                <a:ext uri="{FF2B5EF4-FFF2-40B4-BE49-F238E27FC236}">
                  <a16:creationId xmlns:a16="http://schemas.microsoft.com/office/drawing/2014/main" id="{40EEEAE7-8570-4277-AEE2-E15E8BED7604}"/>
                </a:ext>
              </a:extLst>
            </p:cNvPr>
            <p:cNvCxnSpPr>
              <a:cxnSpLocks/>
              <a:stCxn id="96" idx="0"/>
            </p:cNvCxnSpPr>
            <p:nvPr/>
          </p:nvCxnSpPr>
          <p:spPr>
            <a:xfrm>
              <a:off x="6181725" y="1276351"/>
              <a:ext cx="0" cy="28575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>
              <a:extLst>
                <a:ext uri="{FF2B5EF4-FFF2-40B4-BE49-F238E27FC236}">
                  <a16:creationId xmlns:a16="http://schemas.microsoft.com/office/drawing/2014/main" id="{6861DE6B-A0E5-4D8F-8CF1-153B339B88FB}"/>
                </a:ext>
              </a:extLst>
            </p:cNvPr>
            <p:cNvCxnSpPr>
              <a:cxnSpLocks/>
            </p:cNvCxnSpPr>
            <p:nvPr/>
          </p:nvCxnSpPr>
          <p:spPr>
            <a:xfrm>
              <a:off x="6048375" y="1419225"/>
              <a:ext cx="600075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Прямая со стрелкой 101">
              <a:extLst>
                <a:ext uri="{FF2B5EF4-FFF2-40B4-BE49-F238E27FC236}">
                  <a16:creationId xmlns:a16="http://schemas.microsoft.com/office/drawing/2014/main" id="{8FF52946-D2C1-4FCB-8AC0-71F2430DDE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1725" y="1419225"/>
              <a:ext cx="476252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>
              <a:extLst>
                <a:ext uri="{FF2B5EF4-FFF2-40B4-BE49-F238E27FC236}">
                  <a16:creationId xmlns:a16="http://schemas.microsoft.com/office/drawing/2014/main" id="{59FAD661-281B-4996-9B19-BF3D3B9699D7}"/>
                </a:ext>
              </a:extLst>
            </p:cNvPr>
            <p:cNvCxnSpPr/>
            <p:nvPr/>
          </p:nvCxnSpPr>
          <p:spPr>
            <a:xfrm>
              <a:off x="6562725" y="1419225"/>
              <a:ext cx="63817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Прямая со стрелкой 108">
              <a:extLst>
                <a:ext uri="{FF2B5EF4-FFF2-40B4-BE49-F238E27FC236}">
                  <a16:creationId xmlns:a16="http://schemas.microsoft.com/office/drawing/2014/main" id="{F46D917B-280A-48D7-B270-E4D973D6B0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29500" y="903108"/>
              <a:ext cx="0" cy="1020565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Прямая со стрелкой 114">
              <a:extLst>
                <a:ext uri="{FF2B5EF4-FFF2-40B4-BE49-F238E27FC236}">
                  <a16:creationId xmlns:a16="http://schemas.microsoft.com/office/drawing/2014/main" id="{8D076185-6BFF-4EB3-82E6-E6DE60B345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5800" y="4785108"/>
              <a:ext cx="495300" cy="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>
              <a:extLst>
                <a:ext uri="{FF2B5EF4-FFF2-40B4-BE49-F238E27FC236}">
                  <a16:creationId xmlns:a16="http://schemas.microsoft.com/office/drawing/2014/main" id="{EE22B8C8-2FED-4121-BAF3-A7A8AC880B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1575" y="4562475"/>
              <a:ext cx="9525" cy="453287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9EE2BAB-B3B2-4897-8080-C9708AAF6071}"/>
                </a:ext>
              </a:extLst>
            </p:cNvPr>
            <p:cNvSpPr txBox="1"/>
            <p:nvPr/>
          </p:nvSpPr>
          <p:spPr>
            <a:xfrm>
              <a:off x="3409950" y="5981322"/>
              <a:ext cx="6703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259</a:t>
              </a:r>
              <a:r>
                <a:rPr lang="en-US" sz="1400" baseline="30000" dirty="0"/>
                <a:t>+0</a:t>
              </a:r>
              <a:r>
                <a:rPr lang="ru-RU" sz="1400" baseline="30000" dirty="0"/>
                <a:t>.7</a:t>
              </a:r>
              <a:endParaRPr lang="ru-RU" sz="14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D7B7883-3BBE-4D6D-8569-B32AD1ABC801}"/>
                </a:ext>
              </a:extLst>
            </p:cNvPr>
            <p:cNvSpPr txBox="1"/>
            <p:nvPr/>
          </p:nvSpPr>
          <p:spPr>
            <a:xfrm>
              <a:off x="6105525" y="5958737"/>
              <a:ext cx="6399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20</a:t>
              </a:r>
              <a:r>
                <a:rPr lang="ru-RU" sz="1400" baseline="30000" dirty="0"/>
                <a:t>+0.15</a:t>
              </a:r>
              <a:endParaRPr lang="ru-RU" sz="14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10ACF3C-76A9-4DB9-A874-8842ABB988A1}"/>
                </a:ext>
              </a:extLst>
            </p:cNvPr>
            <p:cNvSpPr txBox="1"/>
            <p:nvPr/>
          </p:nvSpPr>
          <p:spPr>
            <a:xfrm rot="16200000">
              <a:off x="6669382" y="5420104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32</a:t>
              </a:r>
              <a:r>
                <a:rPr lang="ru-RU" sz="1400" baseline="30000" dirty="0"/>
                <a:t>+0.1</a:t>
              </a:r>
              <a:endParaRPr lang="ru-RU" sz="14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B149761-F462-4A4E-A3D1-C63993E58BB2}"/>
                </a:ext>
              </a:extLst>
            </p:cNvPr>
            <p:cNvSpPr txBox="1"/>
            <p:nvPr/>
          </p:nvSpPr>
          <p:spPr>
            <a:xfrm rot="16200000">
              <a:off x="6657975" y="4619625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70</a:t>
              </a:r>
              <a:r>
                <a:rPr lang="ru-RU" sz="1400" baseline="30000" dirty="0"/>
                <a:t>+0.3</a:t>
              </a:r>
              <a:endParaRPr lang="ru-RU" sz="14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E85050E-5F91-4D22-A890-945E156FD0A2}"/>
                </a:ext>
              </a:extLst>
            </p:cNvPr>
            <p:cNvSpPr txBox="1"/>
            <p:nvPr/>
          </p:nvSpPr>
          <p:spPr>
            <a:xfrm rot="16200000">
              <a:off x="6686550" y="2695575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99</a:t>
              </a:r>
              <a:r>
                <a:rPr lang="ru-RU" sz="1400" baseline="30000" dirty="0"/>
                <a:t>+0.8</a:t>
              </a:r>
              <a:endParaRPr lang="ru-RU" sz="14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1F96B54-3FD4-4656-BD98-54FD27E52594}"/>
                </a:ext>
              </a:extLst>
            </p:cNvPr>
            <p:cNvSpPr txBox="1"/>
            <p:nvPr/>
          </p:nvSpPr>
          <p:spPr>
            <a:xfrm rot="16200000">
              <a:off x="6648450" y="981075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30</a:t>
              </a:r>
              <a:r>
                <a:rPr lang="ru-RU" sz="1400" baseline="30000" dirty="0"/>
                <a:t>+0.4</a:t>
              </a:r>
              <a:endParaRPr lang="ru-RU" sz="14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2E63927-715C-401F-BA57-7961C81E675C}"/>
                </a:ext>
              </a:extLst>
            </p:cNvPr>
            <p:cNvSpPr txBox="1"/>
            <p:nvPr/>
          </p:nvSpPr>
          <p:spPr>
            <a:xfrm rot="16200000">
              <a:off x="7038975" y="1228725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59</a:t>
              </a:r>
              <a:r>
                <a:rPr lang="ru-RU" sz="1400" baseline="30000" dirty="0"/>
                <a:t>+0.8</a:t>
              </a:r>
              <a:endParaRPr lang="ru-RU" sz="14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EDC0F72-D6A7-4821-88C8-D53AFDFB68AD}"/>
                </a:ext>
              </a:extLst>
            </p:cNvPr>
            <p:cNvSpPr txBox="1"/>
            <p:nvPr/>
          </p:nvSpPr>
          <p:spPr>
            <a:xfrm rot="16200000">
              <a:off x="6791325" y="5048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17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72CEF45-3F6B-4963-B5EA-248D7E564FF8}"/>
                </a:ext>
              </a:extLst>
            </p:cNvPr>
            <p:cNvSpPr txBox="1"/>
            <p:nvPr/>
          </p:nvSpPr>
          <p:spPr>
            <a:xfrm rot="16200000">
              <a:off x="7248525" y="32861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279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A5F1E9F-B503-4CF6-9F56-A9A52EBC9A6A}"/>
                </a:ext>
              </a:extLst>
            </p:cNvPr>
            <p:cNvSpPr txBox="1"/>
            <p:nvPr/>
          </p:nvSpPr>
          <p:spPr>
            <a:xfrm>
              <a:off x="3362325" y="501967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61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016BA59-A6CF-4C1B-BB3A-B1CBEE4C57E3}"/>
                </a:ext>
              </a:extLst>
            </p:cNvPr>
            <p:cNvSpPr txBox="1"/>
            <p:nvPr/>
          </p:nvSpPr>
          <p:spPr>
            <a:xfrm rot="16200000">
              <a:off x="3762375" y="551497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12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7301B74-C5EF-48E9-8DFD-865F652BAB9F}"/>
                </a:ext>
              </a:extLst>
            </p:cNvPr>
            <p:cNvSpPr txBox="1"/>
            <p:nvPr/>
          </p:nvSpPr>
          <p:spPr>
            <a:xfrm rot="16200000">
              <a:off x="0" y="5057775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62</a:t>
              </a:r>
              <a:r>
                <a:rPr lang="ru-RU" sz="1400" baseline="30000" dirty="0"/>
                <a:t>+0.3</a:t>
              </a:r>
              <a:endParaRPr lang="ru-RU" sz="1400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353E6EB-1F2C-4465-9014-C6A723BDFEAE}"/>
                </a:ext>
              </a:extLst>
            </p:cNvPr>
            <p:cNvSpPr txBox="1"/>
            <p:nvPr/>
          </p:nvSpPr>
          <p:spPr>
            <a:xfrm>
              <a:off x="639150" y="4463527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23</a:t>
              </a:r>
              <a:r>
                <a:rPr lang="ru-RU" sz="1400" baseline="30000" dirty="0"/>
                <a:t>+0.5</a:t>
              </a:r>
              <a:endParaRPr lang="ru-RU" sz="1400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F546EB0-1C45-4536-88E0-23D0F4708002}"/>
                </a:ext>
              </a:extLst>
            </p:cNvPr>
            <p:cNvSpPr txBox="1"/>
            <p:nvPr/>
          </p:nvSpPr>
          <p:spPr>
            <a:xfrm>
              <a:off x="6257924" y="1114425"/>
              <a:ext cx="4286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19</a:t>
              </a:r>
            </a:p>
          </p:txBody>
        </p:sp>
        <p:cxnSp>
          <p:nvCxnSpPr>
            <p:cNvPr id="70" name="Прямая соединительная линия 69">
              <a:extLst>
                <a:ext uri="{FF2B5EF4-FFF2-40B4-BE49-F238E27FC236}">
                  <a16:creationId xmlns:a16="http://schemas.microsoft.com/office/drawing/2014/main" id="{415D7B55-8049-4E82-8C09-340B24B17929}"/>
                </a:ext>
              </a:extLst>
            </p:cNvPr>
            <p:cNvCxnSpPr/>
            <p:nvPr/>
          </p:nvCxnSpPr>
          <p:spPr>
            <a:xfrm>
              <a:off x="658361" y="5716456"/>
              <a:ext cx="0" cy="9719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Прямая со стрелкой 88">
              <a:extLst>
                <a:ext uri="{FF2B5EF4-FFF2-40B4-BE49-F238E27FC236}">
                  <a16:creationId xmlns:a16="http://schemas.microsoft.com/office/drawing/2014/main" id="{14734464-3735-43A6-9414-8EE789E468A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7225" y="6581338"/>
              <a:ext cx="6000750" cy="1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F529EDD-5CD3-4D5B-9087-1F73AA456ADB}"/>
                </a:ext>
              </a:extLst>
            </p:cNvPr>
            <p:cNvSpPr txBox="1"/>
            <p:nvPr/>
          </p:nvSpPr>
          <p:spPr>
            <a:xfrm>
              <a:off x="3429000" y="6279953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300</a:t>
              </a:r>
            </a:p>
          </p:txBody>
        </p:sp>
      </p:grpSp>
      <p:cxnSp>
        <p:nvCxnSpPr>
          <p:cNvPr id="130" name="Прямая со стрелкой 129">
            <a:extLst>
              <a:ext uri="{FF2B5EF4-FFF2-40B4-BE49-F238E27FC236}">
                <a16:creationId xmlns:a16="http://schemas.microsoft.com/office/drawing/2014/main" id="{92AF3041-D32D-49CA-AECA-087800DAD5AA}"/>
              </a:ext>
            </a:extLst>
          </p:cNvPr>
          <p:cNvCxnSpPr>
            <a:cxnSpLocks/>
          </p:cNvCxnSpPr>
          <p:nvPr/>
        </p:nvCxnSpPr>
        <p:spPr>
          <a:xfrm flipH="1">
            <a:off x="928653" y="4875033"/>
            <a:ext cx="147673" cy="144310"/>
          </a:xfrm>
          <a:prstGeom prst="straightConnector1">
            <a:avLst/>
          </a:prstGeom>
          <a:ln>
            <a:headEnd type="stealth" w="sm" len="lg"/>
            <a:tailEnd type="none" w="sm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 стрелкой 131">
            <a:extLst>
              <a:ext uri="{FF2B5EF4-FFF2-40B4-BE49-F238E27FC236}">
                <a16:creationId xmlns:a16="http://schemas.microsoft.com/office/drawing/2014/main" id="{20253E6A-0AEB-482B-81E5-B9D748ACE764}"/>
              </a:ext>
            </a:extLst>
          </p:cNvPr>
          <p:cNvCxnSpPr>
            <a:cxnSpLocks/>
          </p:cNvCxnSpPr>
          <p:nvPr/>
        </p:nvCxnSpPr>
        <p:spPr>
          <a:xfrm flipV="1">
            <a:off x="1257300" y="4463312"/>
            <a:ext cx="180890" cy="211696"/>
          </a:xfrm>
          <a:prstGeom prst="straightConnector1">
            <a:avLst/>
          </a:prstGeom>
          <a:ln>
            <a:headEnd type="stealth" w="sm" len="lg"/>
            <a:tailEnd type="none" w="sm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:a16="http://schemas.microsoft.com/office/drawing/2014/main" id="{B5993439-4EFC-4F07-8F46-CAF665232936}"/>
              </a:ext>
            </a:extLst>
          </p:cNvPr>
          <p:cNvCxnSpPr>
            <a:stCxn id="60" idx="3"/>
            <a:endCxn id="60" idx="7"/>
          </p:cNvCxnSpPr>
          <p:nvPr/>
        </p:nvCxnSpPr>
        <p:spPr>
          <a:xfrm flipV="1">
            <a:off x="1077282" y="4680523"/>
            <a:ext cx="188586" cy="20205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7E92075D-B9C9-4E9A-877C-98FB3BC9CF49}"/>
              </a:ext>
            </a:extLst>
          </p:cNvPr>
          <p:cNvCxnSpPr/>
          <p:nvPr/>
        </p:nvCxnSpPr>
        <p:spPr>
          <a:xfrm>
            <a:off x="1438190" y="4463312"/>
            <a:ext cx="5811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A991518-8706-4527-8EE5-BD1A180AF264}"/>
              </a:ext>
            </a:extLst>
          </p:cNvPr>
          <p:cNvSpPr txBox="1"/>
          <p:nvPr/>
        </p:nvSpPr>
        <p:spPr>
          <a:xfrm>
            <a:off x="1428750" y="4219575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Ø</a:t>
            </a:r>
            <a:endParaRPr lang="ru-RU" sz="1400" dirty="0"/>
          </a:p>
        </p:txBody>
      </p:sp>
      <p:grpSp>
        <p:nvGrpSpPr>
          <p:cNvPr id="163" name="Группа 162">
            <a:extLst>
              <a:ext uri="{FF2B5EF4-FFF2-40B4-BE49-F238E27FC236}">
                <a16:creationId xmlns:a16="http://schemas.microsoft.com/office/drawing/2014/main" id="{B98B12D6-A321-4869-A0B3-B2240CF6CB2B}"/>
              </a:ext>
            </a:extLst>
          </p:cNvPr>
          <p:cNvGrpSpPr/>
          <p:nvPr/>
        </p:nvGrpSpPr>
        <p:grpSpPr>
          <a:xfrm>
            <a:off x="8712470" y="441491"/>
            <a:ext cx="2965178" cy="5071718"/>
            <a:chOff x="8712470" y="424712"/>
            <a:chExt cx="2965178" cy="5446907"/>
          </a:xfrm>
        </p:grpSpPr>
        <p:grpSp>
          <p:nvGrpSpPr>
            <p:cNvPr id="92" name="Группа 91">
              <a:extLst>
                <a:ext uri="{FF2B5EF4-FFF2-40B4-BE49-F238E27FC236}">
                  <a16:creationId xmlns:a16="http://schemas.microsoft.com/office/drawing/2014/main" id="{34D4C049-D2F0-413E-9FC7-8EF865EF2C75}"/>
                </a:ext>
              </a:extLst>
            </p:cNvPr>
            <p:cNvGrpSpPr/>
            <p:nvPr/>
          </p:nvGrpSpPr>
          <p:grpSpPr>
            <a:xfrm>
              <a:off x="8712470" y="424712"/>
              <a:ext cx="2965178" cy="5446907"/>
              <a:chOff x="8712470" y="424712"/>
              <a:chExt cx="2965178" cy="5446907"/>
            </a:xfrm>
          </p:grpSpPr>
          <p:sp>
            <p:nvSpPr>
              <p:cNvPr id="77" name="Прямоугольник 76">
                <a:extLst>
                  <a:ext uri="{FF2B5EF4-FFF2-40B4-BE49-F238E27FC236}">
                    <a16:creationId xmlns:a16="http://schemas.microsoft.com/office/drawing/2014/main" id="{E6C2123C-5B7A-4F21-997C-4BA8FC39E039}"/>
                  </a:ext>
                </a:extLst>
              </p:cNvPr>
              <p:cNvSpPr/>
              <p:nvPr/>
            </p:nvSpPr>
            <p:spPr>
              <a:xfrm>
                <a:off x="8715375" y="424712"/>
                <a:ext cx="2962273" cy="5438772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9" name="Прямоугольник 78">
                <a:extLst>
                  <a:ext uri="{FF2B5EF4-FFF2-40B4-BE49-F238E27FC236}">
                    <a16:creationId xmlns:a16="http://schemas.microsoft.com/office/drawing/2014/main" id="{94346BD4-D43B-4B12-A7B2-0B3B6D91F7C4}"/>
                  </a:ext>
                </a:extLst>
              </p:cNvPr>
              <p:cNvSpPr/>
              <p:nvPr/>
            </p:nvSpPr>
            <p:spPr>
              <a:xfrm>
                <a:off x="8712470" y="432847"/>
                <a:ext cx="2095497" cy="543877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3" name="Прямая соединительная линия 82">
                <a:extLst>
                  <a:ext uri="{FF2B5EF4-FFF2-40B4-BE49-F238E27FC236}">
                    <a16:creationId xmlns:a16="http://schemas.microsoft.com/office/drawing/2014/main" id="{73ED04B3-AC77-4200-B6A7-2970B40B08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91699" y="432847"/>
                <a:ext cx="0" cy="543877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90" name="Группа 89">
                <a:extLst>
                  <a:ext uri="{FF2B5EF4-FFF2-40B4-BE49-F238E27FC236}">
                    <a16:creationId xmlns:a16="http://schemas.microsoft.com/office/drawing/2014/main" id="{D492C8AC-4D1F-4DEE-96EC-7E00109C8679}"/>
                  </a:ext>
                </a:extLst>
              </p:cNvPr>
              <p:cNvGrpSpPr/>
              <p:nvPr/>
            </p:nvGrpSpPr>
            <p:grpSpPr>
              <a:xfrm>
                <a:off x="10810872" y="628650"/>
                <a:ext cx="866776" cy="559711"/>
                <a:chOff x="10810872" y="533400"/>
                <a:chExt cx="866776" cy="559711"/>
              </a:xfrm>
            </p:grpSpPr>
            <p:sp>
              <p:nvSpPr>
                <p:cNvPr id="85" name="Прямоугольник 84">
                  <a:extLst>
                    <a:ext uri="{FF2B5EF4-FFF2-40B4-BE49-F238E27FC236}">
                      <a16:creationId xmlns:a16="http://schemas.microsoft.com/office/drawing/2014/main" id="{25DD727E-4A82-43FB-B4D2-C126892DECAE}"/>
                    </a:ext>
                  </a:extLst>
                </p:cNvPr>
                <p:cNvSpPr/>
                <p:nvPr/>
              </p:nvSpPr>
              <p:spPr>
                <a:xfrm>
                  <a:off x="10810872" y="533400"/>
                  <a:ext cx="257164" cy="55971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7" name="Прямоугольник 86">
                  <a:extLst>
                    <a:ext uri="{FF2B5EF4-FFF2-40B4-BE49-F238E27FC236}">
                      <a16:creationId xmlns:a16="http://schemas.microsoft.com/office/drawing/2014/main" id="{E8414D57-9D0A-430F-90C6-FC4CDCEC00FB}"/>
                    </a:ext>
                  </a:extLst>
                </p:cNvPr>
                <p:cNvSpPr/>
                <p:nvPr/>
              </p:nvSpPr>
              <p:spPr>
                <a:xfrm>
                  <a:off x="11068035" y="619504"/>
                  <a:ext cx="609613" cy="3750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1" name="Группа 100">
                <a:extLst>
                  <a:ext uri="{FF2B5EF4-FFF2-40B4-BE49-F238E27FC236}">
                    <a16:creationId xmlns:a16="http://schemas.microsoft.com/office/drawing/2014/main" id="{348B92F8-A80A-423A-9544-F01B36D63B98}"/>
                  </a:ext>
                </a:extLst>
              </p:cNvPr>
              <p:cNvGrpSpPr/>
              <p:nvPr/>
            </p:nvGrpSpPr>
            <p:grpSpPr>
              <a:xfrm>
                <a:off x="10810872" y="1638300"/>
                <a:ext cx="866776" cy="559711"/>
                <a:chOff x="10810872" y="533400"/>
                <a:chExt cx="866776" cy="559711"/>
              </a:xfrm>
            </p:grpSpPr>
            <p:sp>
              <p:nvSpPr>
                <p:cNvPr id="103" name="Прямоугольник 102">
                  <a:extLst>
                    <a:ext uri="{FF2B5EF4-FFF2-40B4-BE49-F238E27FC236}">
                      <a16:creationId xmlns:a16="http://schemas.microsoft.com/office/drawing/2014/main" id="{84EC226D-DA65-4B65-8312-7486CE3A56CB}"/>
                    </a:ext>
                  </a:extLst>
                </p:cNvPr>
                <p:cNvSpPr/>
                <p:nvPr/>
              </p:nvSpPr>
              <p:spPr>
                <a:xfrm>
                  <a:off x="10810872" y="533400"/>
                  <a:ext cx="257164" cy="55971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4" name="Прямоугольник 103">
                  <a:extLst>
                    <a:ext uri="{FF2B5EF4-FFF2-40B4-BE49-F238E27FC236}">
                      <a16:creationId xmlns:a16="http://schemas.microsoft.com/office/drawing/2014/main" id="{00E99036-1EA8-4E47-886A-B9613F51303A}"/>
                    </a:ext>
                  </a:extLst>
                </p:cNvPr>
                <p:cNvSpPr/>
                <p:nvPr/>
              </p:nvSpPr>
              <p:spPr>
                <a:xfrm>
                  <a:off x="11068035" y="619504"/>
                  <a:ext cx="609613" cy="3750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5" name="Группа 104">
                <a:extLst>
                  <a:ext uri="{FF2B5EF4-FFF2-40B4-BE49-F238E27FC236}">
                    <a16:creationId xmlns:a16="http://schemas.microsoft.com/office/drawing/2014/main" id="{8F40FBD8-D798-4242-970B-10531D4BD806}"/>
                  </a:ext>
                </a:extLst>
              </p:cNvPr>
              <p:cNvGrpSpPr/>
              <p:nvPr/>
            </p:nvGrpSpPr>
            <p:grpSpPr>
              <a:xfrm>
                <a:off x="10810872" y="3829050"/>
                <a:ext cx="866776" cy="559711"/>
                <a:chOff x="10810872" y="533400"/>
                <a:chExt cx="866776" cy="559711"/>
              </a:xfrm>
            </p:grpSpPr>
            <p:sp>
              <p:nvSpPr>
                <p:cNvPr id="106" name="Прямоугольник 105">
                  <a:extLst>
                    <a:ext uri="{FF2B5EF4-FFF2-40B4-BE49-F238E27FC236}">
                      <a16:creationId xmlns:a16="http://schemas.microsoft.com/office/drawing/2014/main" id="{74E61B1F-EABB-4E9A-806F-561543F19567}"/>
                    </a:ext>
                  </a:extLst>
                </p:cNvPr>
                <p:cNvSpPr/>
                <p:nvPr/>
              </p:nvSpPr>
              <p:spPr>
                <a:xfrm>
                  <a:off x="10810872" y="533400"/>
                  <a:ext cx="257164" cy="55971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8" name="Прямоугольник 107">
                  <a:extLst>
                    <a:ext uri="{FF2B5EF4-FFF2-40B4-BE49-F238E27FC236}">
                      <a16:creationId xmlns:a16="http://schemas.microsoft.com/office/drawing/2014/main" id="{2A0764B9-E58D-48A3-BE34-A108E3BD8546}"/>
                    </a:ext>
                  </a:extLst>
                </p:cNvPr>
                <p:cNvSpPr/>
                <p:nvPr/>
              </p:nvSpPr>
              <p:spPr>
                <a:xfrm>
                  <a:off x="11068035" y="619504"/>
                  <a:ext cx="609613" cy="3750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0" name="Группа 109">
                <a:extLst>
                  <a:ext uri="{FF2B5EF4-FFF2-40B4-BE49-F238E27FC236}">
                    <a16:creationId xmlns:a16="http://schemas.microsoft.com/office/drawing/2014/main" id="{492DCECA-F9D3-456D-9B71-4DD60D85C491}"/>
                  </a:ext>
                </a:extLst>
              </p:cNvPr>
              <p:cNvGrpSpPr/>
              <p:nvPr/>
            </p:nvGrpSpPr>
            <p:grpSpPr>
              <a:xfrm>
                <a:off x="10810872" y="5105400"/>
                <a:ext cx="866776" cy="559711"/>
                <a:chOff x="10810872" y="533400"/>
                <a:chExt cx="866776" cy="559711"/>
              </a:xfrm>
            </p:grpSpPr>
            <p:sp>
              <p:nvSpPr>
                <p:cNvPr id="111" name="Прямоугольник 110">
                  <a:extLst>
                    <a:ext uri="{FF2B5EF4-FFF2-40B4-BE49-F238E27FC236}">
                      <a16:creationId xmlns:a16="http://schemas.microsoft.com/office/drawing/2014/main" id="{A196566B-C3FE-4504-ADEE-48BA2A4F3924}"/>
                    </a:ext>
                  </a:extLst>
                </p:cNvPr>
                <p:cNvSpPr/>
                <p:nvPr/>
              </p:nvSpPr>
              <p:spPr>
                <a:xfrm>
                  <a:off x="10810872" y="533400"/>
                  <a:ext cx="257164" cy="55971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2" name="Прямоугольник 111">
                  <a:extLst>
                    <a:ext uri="{FF2B5EF4-FFF2-40B4-BE49-F238E27FC236}">
                      <a16:creationId xmlns:a16="http://schemas.microsoft.com/office/drawing/2014/main" id="{4E74EA83-DF2D-43AD-A324-E790AFCADAE5}"/>
                    </a:ext>
                  </a:extLst>
                </p:cNvPr>
                <p:cNvSpPr/>
                <p:nvPr/>
              </p:nvSpPr>
              <p:spPr>
                <a:xfrm>
                  <a:off x="11068035" y="619504"/>
                  <a:ext cx="609613" cy="3750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91" name="Трапеция 90">
                <a:extLst>
                  <a:ext uri="{FF2B5EF4-FFF2-40B4-BE49-F238E27FC236}">
                    <a16:creationId xmlns:a16="http://schemas.microsoft.com/office/drawing/2014/main" id="{3D2D03CF-776B-494F-9967-74CC230E7983}"/>
                  </a:ext>
                </a:extLst>
              </p:cNvPr>
              <p:cNvSpPr/>
              <p:nvPr/>
            </p:nvSpPr>
            <p:spPr>
              <a:xfrm rot="5400000">
                <a:off x="11056755" y="986935"/>
                <a:ext cx="375013" cy="866773"/>
              </a:xfrm>
              <a:prstGeom prst="trapezoid">
                <a:avLst>
                  <a:gd name="adj" fmla="val 976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5" name="Прямая соединительная линия 94">
              <a:extLst>
                <a:ext uri="{FF2B5EF4-FFF2-40B4-BE49-F238E27FC236}">
                  <a16:creationId xmlns:a16="http://schemas.microsoft.com/office/drawing/2014/main" id="{665A8870-B426-428E-BF65-C7125E009A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91750" y="628650"/>
              <a:ext cx="616217" cy="3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>
              <a:extLst>
                <a:ext uri="{FF2B5EF4-FFF2-40B4-BE49-F238E27FC236}">
                  <a16:creationId xmlns:a16="http://schemas.microsoft.com/office/drawing/2014/main" id="{5EC372C8-A7A5-4572-BE72-870A27191B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91750" y="1177187"/>
              <a:ext cx="61621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>
              <a:extLst>
                <a:ext uri="{FF2B5EF4-FFF2-40B4-BE49-F238E27FC236}">
                  <a16:creationId xmlns:a16="http://schemas.microsoft.com/office/drawing/2014/main" id="{28D7D1EE-775E-428A-BBD7-8DA3B024108D}"/>
                </a:ext>
              </a:extLst>
            </p:cNvPr>
            <p:cNvCxnSpPr/>
            <p:nvPr/>
          </p:nvCxnSpPr>
          <p:spPr>
            <a:xfrm flipH="1">
              <a:off x="10515600" y="705229"/>
              <a:ext cx="55243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>
              <a:extLst>
                <a:ext uri="{FF2B5EF4-FFF2-40B4-BE49-F238E27FC236}">
                  <a16:creationId xmlns:a16="http://schemas.microsoft.com/office/drawing/2014/main" id="{FD566134-D9FD-4877-A5BE-26D9CD35945A}"/>
                </a:ext>
              </a:extLst>
            </p:cNvPr>
            <p:cNvCxnSpPr/>
            <p:nvPr/>
          </p:nvCxnSpPr>
          <p:spPr>
            <a:xfrm flipH="1">
              <a:off x="10515600" y="1089766"/>
              <a:ext cx="55243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Прямая со стрелкой 119">
              <a:extLst>
                <a:ext uri="{FF2B5EF4-FFF2-40B4-BE49-F238E27FC236}">
                  <a16:creationId xmlns:a16="http://schemas.microsoft.com/office/drawing/2014/main" id="{CB57591C-16A6-4164-B591-0968333744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0375" y="705229"/>
              <a:ext cx="0" cy="384537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Прямая со стрелкой 124">
              <a:extLst>
                <a:ext uri="{FF2B5EF4-FFF2-40B4-BE49-F238E27FC236}">
                  <a16:creationId xmlns:a16="http://schemas.microsoft.com/office/drawing/2014/main" id="{2ACE3A7A-DC93-4E66-B3B5-78D20DA255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67950" y="624737"/>
              <a:ext cx="0" cy="561975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EF9626F5-7844-499F-8CB4-61E7B244786B}"/>
                </a:ext>
              </a:extLst>
            </p:cNvPr>
            <p:cNvSpPr txBox="1"/>
            <p:nvPr/>
          </p:nvSpPr>
          <p:spPr>
            <a:xfrm rot="16200000">
              <a:off x="9829800" y="723901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Ø</a:t>
              </a:r>
              <a:r>
                <a:rPr lang="ru-RU" sz="1400" dirty="0"/>
                <a:t>28</a:t>
              </a:r>
              <a:r>
                <a:rPr lang="ru-RU" sz="1400" baseline="30000" dirty="0"/>
                <a:t>+0.3</a:t>
              </a:r>
              <a:endParaRPr lang="ru-RU" sz="1400" dirty="0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C1A97251-2DF0-4E19-87CD-4A8DD990A67B}"/>
                </a:ext>
              </a:extLst>
            </p:cNvPr>
            <p:cNvSpPr txBox="1"/>
            <p:nvPr/>
          </p:nvSpPr>
          <p:spPr>
            <a:xfrm rot="16200000">
              <a:off x="10172700" y="65722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Ø</a:t>
              </a:r>
              <a:r>
                <a:rPr lang="ru-RU" sz="1400" dirty="0"/>
                <a:t>17</a:t>
              </a:r>
              <a:r>
                <a:rPr lang="ru-RU" sz="1400" baseline="30000" dirty="0"/>
                <a:t>+0.3</a:t>
              </a:r>
              <a:endParaRPr lang="ru-RU" sz="1400" dirty="0"/>
            </a:p>
          </p:txBody>
        </p:sp>
        <p:cxnSp>
          <p:nvCxnSpPr>
            <p:cNvPr id="143" name="Прямая соединительная линия 142">
              <a:extLst>
                <a:ext uri="{FF2B5EF4-FFF2-40B4-BE49-F238E27FC236}">
                  <a16:creationId xmlns:a16="http://schemas.microsoft.com/office/drawing/2014/main" id="{7A6B2916-201D-4E90-90D0-7A5E8B56C05C}"/>
                </a:ext>
              </a:extLst>
            </p:cNvPr>
            <p:cNvCxnSpPr/>
            <p:nvPr/>
          </p:nvCxnSpPr>
          <p:spPr>
            <a:xfrm flipH="1">
              <a:off x="10367625" y="1607828"/>
              <a:ext cx="44034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>
              <a:extLst>
                <a:ext uri="{FF2B5EF4-FFF2-40B4-BE49-F238E27FC236}">
                  <a16:creationId xmlns:a16="http://schemas.microsoft.com/office/drawing/2014/main" id="{C491266E-62E7-44D4-8E46-E3CBED7B5DF3}"/>
                </a:ext>
              </a:extLst>
            </p:cNvPr>
            <p:cNvCxnSpPr/>
            <p:nvPr/>
          </p:nvCxnSpPr>
          <p:spPr>
            <a:xfrm flipH="1">
              <a:off x="10367625" y="1226603"/>
              <a:ext cx="44034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Прямая со стрелкой 145">
              <a:extLst>
                <a:ext uri="{FF2B5EF4-FFF2-40B4-BE49-F238E27FC236}">
                  <a16:creationId xmlns:a16="http://schemas.microsoft.com/office/drawing/2014/main" id="{6AFFC51A-4BEA-4528-A3E4-3CB5666D7F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58450" y="1215930"/>
              <a:ext cx="0" cy="421600"/>
            </a:xfrm>
            <a:prstGeom prst="straightConnector1">
              <a:avLst/>
            </a:prstGeom>
            <a:ln>
              <a:headEnd type="stealth" w="sm" len="lg"/>
              <a:tailEnd type="stealth" w="sm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BA260A26-EE65-4F81-9A7F-5A486ED3EE09}"/>
                </a:ext>
              </a:extLst>
            </p:cNvPr>
            <p:cNvSpPr txBox="1"/>
            <p:nvPr/>
          </p:nvSpPr>
          <p:spPr>
            <a:xfrm rot="16200000">
              <a:off x="10191750" y="1381125"/>
              <a:ext cx="303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Ø</a:t>
              </a:r>
              <a:endParaRPr lang="ru-RU" sz="1400" dirty="0"/>
            </a:p>
          </p:txBody>
        </p:sp>
        <p:grpSp>
          <p:nvGrpSpPr>
            <p:cNvPr id="159" name="Группа 158">
              <a:extLst>
                <a:ext uri="{FF2B5EF4-FFF2-40B4-BE49-F238E27FC236}">
                  <a16:creationId xmlns:a16="http://schemas.microsoft.com/office/drawing/2014/main" id="{956BA961-8EA5-464A-AAD8-F9F83E1127C8}"/>
                </a:ext>
              </a:extLst>
            </p:cNvPr>
            <p:cNvGrpSpPr/>
            <p:nvPr/>
          </p:nvGrpSpPr>
          <p:grpSpPr>
            <a:xfrm>
              <a:off x="10791825" y="1200150"/>
              <a:ext cx="752475" cy="369708"/>
              <a:chOff x="7600950" y="4457700"/>
              <a:chExt cx="752475" cy="369708"/>
            </a:xfrm>
          </p:grpSpPr>
          <p:grpSp>
            <p:nvGrpSpPr>
              <p:cNvPr id="158" name="Группа 157">
                <a:extLst>
                  <a:ext uri="{FF2B5EF4-FFF2-40B4-BE49-F238E27FC236}">
                    <a16:creationId xmlns:a16="http://schemas.microsoft.com/office/drawing/2014/main" id="{3B1F5CB1-6005-46BB-ACC2-AF2E95E8AF2C}"/>
                  </a:ext>
                </a:extLst>
              </p:cNvPr>
              <p:cNvGrpSpPr/>
              <p:nvPr/>
            </p:nvGrpSpPr>
            <p:grpSpPr>
              <a:xfrm>
                <a:off x="7689418" y="4559595"/>
                <a:ext cx="664007" cy="267813"/>
                <a:chOff x="7689418" y="4559595"/>
                <a:chExt cx="664007" cy="267813"/>
              </a:xfrm>
            </p:grpSpPr>
            <p:grpSp>
              <p:nvGrpSpPr>
                <p:cNvPr id="154" name="Группа 153">
                  <a:extLst>
                    <a:ext uri="{FF2B5EF4-FFF2-40B4-BE49-F238E27FC236}">
                      <a16:creationId xmlns:a16="http://schemas.microsoft.com/office/drawing/2014/main" id="{108A01EC-4C60-408F-B2B9-A07CFF9DA9FA}"/>
                    </a:ext>
                  </a:extLst>
                </p:cNvPr>
                <p:cNvGrpSpPr/>
                <p:nvPr/>
              </p:nvGrpSpPr>
              <p:grpSpPr>
                <a:xfrm>
                  <a:off x="7689418" y="4675008"/>
                  <a:ext cx="664007" cy="152400"/>
                  <a:chOff x="7689418" y="4675008"/>
                  <a:chExt cx="664007" cy="152400"/>
                </a:xfrm>
              </p:grpSpPr>
              <p:cxnSp>
                <p:nvCxnSpPr>
                  <p:cNvPr id="150" name="Прямая со стрелкой 149">
                    <a:extLst>
                      <a:ext uri="{FF2B5EF4-FFF2-40B4-BE49-F238E27FC236}">
                        <a16:creationId xmlns:a16="http://schemas.microsoft.com/office/drawing/2014/main" id="{A8E7850A-332C-42FF-A38B-67F78B1A39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8239125" y="4675008"/>
                    <a:ext cx="114300" cy="152400"/>
                  </a:xfrm>
                  <a:prstGeom prst="straightConnector1">
                    <a:avLst/>
                  </a:prstGeom>
                  <a:ln>
                    <a:headEnd type="stealth" w="sm" len="lg"/>
                    <a:tailEnd type="none" w="sm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Прямая соединительная линия 152">
                    <a:extLst>
                      <a:ext uri="{FF2B5EF4-FFF2-40B4-BE49-F238E27FC236}">
                        <a16:creationId xmlns:a16="http://schemas.microsoft.com/office/drawing/2014/main" id="{1BEC9AB1-025D-4107-96E8-FDF33BADCB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689418" y="4675008"/>
                    <a:ext cx="549708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6" name="Равнобедренный треугольник 155">
                  <a:extLst>
                    <a:ext uri="{FF2B5EF4-FFF2-40B4-BE49-F238E27FC236}">
                      <a16:creationId xmlns:a16="http://schemas.microsoft.com/office/drawing/2014/main" id="{F89B3BF8-3FC0-4C72-AD13-64F352BEF864}"/>
                    </a:ext>
                  </a:extLst>
                </p:cNvPr>
                <p:cNvSpPr/>
                <p:nvPr/>
              </p:nvSpPr>
              <p:spPr>
                <a:xfrm rot="5400000">
                  <a:off x="8100510" y="4535500"/>
                  <a:ext cx="73516" cy="121705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2B86AA66-20D6-420E-BD2E-C3757B97261F}"/>
                  </a:ext>
                </a:extLst>
              </p:cNvPr>
              <p:cNvSpPr txBox="1"/>
              <p:nvPr/>
            </p:nvSpPr>
            <p:spPr>
              <a:xfrm>
                <a:off x="7600950" y="4457700"/>
                <a:ext cx="5405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/>
                  <a:t>1:200</a:t>
                </a:r>
              </a:p>
            </p:txBody>
          </p:sp>
        </p:grpSp>
      </p:grpSp>
      <p:cxnSp>
        <p:nvCxnSpPr>
          <p:cNvPr id="164" name="Прямая со стрелкой 163">
            <a:extLst>
              <a:ext uri="{FF2B5EF4-FFF2-40B4-BE49-F238E27FC236}">
                <a16:creationId xmlns:a16="http://schemas.microsoft.com/office/drawing/2014/main" id="{002121F7-A258-4EF8-B043-7D712E1AE320}"/>
              </a:ext>
            </a:extLst>
          </p:cNvPr>
          <p:cNvCxnSpPr>
            <a:cxnSpLocks/>
          </p:cNvCxnSpPr>
          <p:nvPr/>
        </p:nvCxnSpPr>
        <p:spPr>
          <a:xfrm>
            <a:off x="6283596" y="1523621"/>
            <a:ext cx="157427" cy="182087"/>
          </a:xfrm>
          <a:prstGeom prst="straightConnector1">
            <a:avLst/>
          </a:prstGeom>
          <a:ln>
            <a:headEnd type="stealth" w="sm" len="lg"/>
            <a:tailEnd type="none" w="sm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:a16="http://schemas.microsoft.com/office/drawing/2014/main" id="{B3592026-C37C-4AFC-8041-BF3658E70D4D}"/>
              </a:ext>
            </a:extLst>
          </p:cNvPr>
          <p:cNvCxnSpPr>
            <a:stCxn id="96" idx="5"/>
            <a:endCxn id="96" idx="1"/>
          </p:cNvCxnSpPr>
          <p:nvPr/>
        </p:nvCxnSpPr>
        <p:spPr>
          <a:xfrm flipH="1" flipV="1">
            <a:off x="6087432" y="1318198"/>
            <a:ext cx="188586" cy="20205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Прямая со стрелкой 169">
            <a:extLst>
              <a:ext uri="{FF2B5EF4-FFF2-40B4-BE49-F238E27FC236}">
                <a16:creationId xmlns:a16="http://schemas.microsoft.com/office/drawing/2014/main" id="{1017F378-4D5F-4C34-8271-9B0ADB2FF809}"/>
              </a:ext>
            </a:extLst>
          </p:cNvPr>
          <p:cNvCxnSpPr>
            <a:cxnSpLocks/>
          </p:cNvCxnSpPr>
          <p:nvPr/>
        </p:nvCxnSpPr>
        <p:spPr>
          <a:xfrm flipH="1" flipV="1">
            <a:off x="5940411" y="1169332"/>
            <a:ext cx="146065" cy="162402"/>
          </a:xfrm>
          <a:prstGeom prst="straightConnector1">
            <a:avLst/>
          </a:prstGeom>
          <a:ln>
            <a:headEnd type="stealth" w="sm" len="lg"/>
            <a:tailEnd type="none" w="sm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>
            <a:extLst>
              <a:ext uri="{FF2B5EF4-FFF2-40B4-BE49-F238E27FC236}">
                <a16:creationId xmlns:a16="http://schemas.microsoft.com/office/drawing/2014/main" id="{0D1050FC-3FED-4066-8ED0-290D53D7C784}"/>
              </a:ext>
            </a:extLst>
          </p:cNvPr>
          <p:cNvCxnSpPr/>
          <p:nvPr/>
        </p:nvCxnSpPr>
        <p:spPr>
          <a:xfrm flipH="1">
            <a:off x="5191125" y="1169332"/>
            <a:ext cx="7492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D90FCB60-C1FE-4E46-953D-7C241BD489AE}"/>
              </a:ext>
            </a:extLst>
          </p:cNvPr>
          <p:cNvSpPr txBox="1"/>
          <p:nvPr/>
        </p:nvSpPr>
        <p:spPr>
          <a:xfrm>
            <a:off x="5162550" y="904875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Ø</a:t>
            </a:r>
            <a:endParaRPr lang="ru-RU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DA2D7E-8200-49C2-BEF0-8721BA924E51}"/>
              </a:ext>
            </a:extLst>
          </p:cNvPr>
          <p:cNvSpPr txBox="1"/>
          <p:nvPr/>
        </p:nvSpPr>
        <p:spPr>
          <a:xfrm>
            <a:off x="5301839" y="8892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8</a:t>
            </a:r>
            <a:endParaRPr lang="ru-RU" sz="14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3F1FBA0-023F-4395-9507-52F9E9D776B9}"/>
              </a:ext>
            </a:extLst>
          </p:cNvPr>
          <p:cNvSpPr txBox="1"/>
          <p:nvPr/>
        </p:nvSpPr>
        <p:spPr>
          <a:xfrm rot="16200000">
            <a:off x="10142301" y="1251356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   8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BBB03FB-C601-4C8B-A954-A769592E34EB}"/>
              </a:ext>
            </a:extLst>
          </p:cNvPr>
          <p:cNvSpPr txBox="1"/>
          <p:nvPr/>
        </p:nvSpPr>
        <p:spPr>
          <a:xfrm>
            <a:off x="1635846" y="422805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8</a:t>
            </a:r>
            <a:endParaRPr lang="ru-RU" sz="1400" dirty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85C3781E-E474-4F58-B6CF-5C2B9EE53834}"/>
              </a:ext>
            </a:extLst>
          </p:cNvPr>
          <p:cNvCxnSpPr/>
          <p:nvPr/>
        </p:nvCxnSpPr>
        <p:spPr>
          <a:xfrm>
            <a:off x="11068035" y="234892"/>
            <a:ext cx="0" cy="393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39D71540-E623-4D98-A2E8-9508EB7BBF63}"/>
              </a:ext>
            </a:extLst>
          </p:cNvPr>
          <p:cNvCxnSpPr/>
          <p:nvPr/>
        </p:nvCxnSpPr>
        <p:spPr>
          <a:xfrm>
            <a:off x="10800214" y="234892"/>
            <a:ext cx="0" cy="240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Прямая со стрелкой 134">
            <a:extLst>
              <a:ext uri="{FF2B5EF4-FFF2-40B4-BE49-F238E27FC236}">
                <a16:creationId xmlns:a16="http://schemas.microsoft.com/office/drawing/2014/main" id="{EBED08DD-938A-4E88-AA12-5FBECFFAE92E}"/>
              </a:ext>
            </a:extLst>
          </p:cNvPr>
          <p:cNvCxnSpPr>
            <a:cxnSpLocks/>
          </p:cNvCxnSpPr>
          <p:nvPr/>
        </p:nvCxnSpPr>
        <p:spPr>
          <a:xfrm flipH="1">
            <a:off x="10800214" y="285226"/>
            <a:ext cx="267821" cy="0"/>
          </a:xfrm>
          <a:prstGeom prst="straightConnector1">
            <a:avLst/>
          </a:prstGeom>
          <a:ln>
            <a:headEnd type="stealth" w="sm" len="lg"/>
            <a:tailEnd type="stealth" w="sm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8997DF8-929F-4447-BDE4-7DB0360433E9}"/>
              </a:ext>
            </a:extLst>
          </p:cNvPr>
          <p:cNvSpPr txBox="1"/>
          <p:nvPr/>
        </p:nvSpPr>
        <p:spPr>
          <a:xfrm>
            <a:off x="10754689" y="6581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22</a:t>
            </a:r>
          </a:p>
        </p:txBody>
      </p:sp>
      <p:sp>
        <p:nvSpPr>
          <p:cNvPr id="136" name="Rectangle 42">
            <a:extLst>
              <a:ext uri="{FF2B5EF4-FFF2-40B4-BE49-F238E27FC236}">
                <a16:creationId xmlns:a16="http://schemas.microsoft.com/office/drawing/2014/main" id="{15AD4433-591F-4066-9F7D-D0444BDE0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3" y="65817"/>
            <a:ext cx="12017766" cy="669217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37" name="Группа 1">
            <a:extLst>
              <a:ext uri="{FF2B5EF4-FFF2-40B4-BE49-F238E27FC236}">
                <a16:creationId xmlns:a16="http://schemas.microsoft.com/office/drawing/2014/main" id="{266413DE-75F5-4DDD-8BB2-34FC59F1D696}"/>
              </a:ext>
            </a:extLst>
          </p:cNvPr>
          <p:cNvGrpSpPr>
            <a:grpSpLocks/>
          </p:cNvGrpSpPr>
          <p:nvPr/>
        </p:nvGrpSpPr>
        <p:grpSpPr bwMode="auto">
          <a:xfrm>
            <a:off x="8819629" y="5783263"/>
            <a:ext cx="3313113" cy="974725"/>
            <a:chOff x="5791201" y="5783263"/>
            <a:chExt cx="3313113" cy="974726"/>
          </a:xfrm>
        </p:grpSpPr>
        <p:sp>
          <p:nvSpPr>
            <p:cNvPr id="139" name="Rectangle 45">
              <a:extLst>
                <a:ext uri="{FF2B5EF4-FFF2-40B4-BE49-F238E27FC236}">
                  <a16:creationId xmlns:a16="http://schemas.microsoft.com/office/drawing/2014/main" id="{1FCBA6F9-8845-4926-81E3-A5688C3CE1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91201" y="6280151"/>
              <a:ext cx="350838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900">
                  <a:latin typeface="Journal" pitchFamily="2" charset="0"/>
                </a:rPr>
                <a:t> </a:t>
              </a:r>
              <a:r>
                <a:rPr lang="ru-RU" altLang="ru-RU" sz="800" baseline="30000">
                  <a:latin typeface="Journal" pitchFamily="2" charset="0"/>
                </a:rPr>
                <a:t>Провер.</a:t>
              </a:r>
            </a:p>
          </p:txBody>
        </p:sp>
        <p:sp>
          <p:nvSpPr>
            <p:cNvPr id="142" name="Rectangle 46">
              <a:extLst>
                <a:ext uri="{FF2B5EF4-FFF2-40B4-BE49-F238E27FC236}">
                  <a16:creationId xmlns:a16="http://schemas.microsoft.com/office/drawing/2014/main" id="{1612AA58-A19C-4EC3-9DE8-D6ADF8E7DF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8076" y="6410326"/>
              <a:ext cx="423863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800" b="1">
                  <a:latin typeface="Journal" pitchFamily="2" charset="0"/>
                </a:rPr>
                <a:t>  </a:t>
              </a:r>
              <a:endParaRPr lang="ru-RU" altLang="ru-RU" sz="1000" b="1">
                <a:latin typeface="Journal" pitchFamily="2" charset="0"/>
              </a:endParaRPr>
            </a:p>
          </p:txBody>
        </p:sp>
        <p:sp>
          <p:nvSpPr>
            <p:cNvPr id="144" name="Rectangle 47">
              <a:extLst>
                <a:ext uri="{FF2B5EF4-FFF2-40B4-BE49-F238E27FC236}">
                  <a16:creationId xmlns:a16="http://schemas.microsoft.com/office/drawing/2014/main" id="{D3AB035C-6DD5-4CBE-970F-1B573BA0E3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92789" y="6197601"/>
              <a:ext cx="350838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900">
                  <a:latin typeface="Journal" pitchFamily="2" charset="0"/>
                </a:rPr>
                <a:t> </a:t>
              </a:r>
              <a:r>
                <a:rPr lang="ru-RU" altLang="ru-RU" sz="800" baseline="30000">
                  <a:latin typeface="Journal" pitchFamily="2" charset="0"/>
                </a:rPr>
                <a:t>Разраб.</a:t>
              </a:r>
            </a:p>
          </p:txBody>
        </p:sp>
        <p:sp>
          <p:nvSpPr>
            <p:cNvPr id="147" name="Rectangle 48">
              <a:extLst>
                <a:ext uri="{FF2B5EF4-FFF2-40B4-BE49-F238E27FC236}">
                  <a16:creationId xmlns:a16="http://schemas.microsoft.com/office/drawing/2014/main" id="{4C35794D-B938-44E3-A05F-047FA3496FD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61089" y="6308726"/>
              <a:ext cx="423863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ru-RU" altLang="ru-RU" sz="1000" b="1">
                <a:latin typeface="Journal" pitchFamily="2" charset="0"/>
              </a:endParaRPr>
            </a:p>
          </p:txBody>
        </p:sp>
        <p:sp>
          <p:nvSpPr>
            <p:cNvPr id="148" name="Line 49">
              <a:extLst>
                <a:ext uri="{FF2B5EF4-FFF2-40B4-BE49-F238E27FC236}">
                  <a16:creationId xmlns:a16="http://schemas.microsoft.com/office/drawing/2014/main" id="{685B3971-6267-4190-BBA0-1FE7E73AB09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1840" y="6308726"/>
              <a:ext cx="12620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" name="Rectangle 50">
              <a:extLst>
                <a:ext uri="{FF2B5EF4-FFF2-40B4-BE49-F238E27FC236}">
                  <a16:creationId xmlns:a16="http://schemas.microsoft.com/office/drawing/2014/main" id="{50EFC6AE-2034-4C12-8960-5F0023A29DE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0726" y="6642101"/>
              <a:ext cx="350838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900">
                  <a:latin typeface="Journal" pitchFamily="2" charset="0"/>
                </a:rPr>
                <a:t> </a:t>
              </a:r>
              <a:r>
                <a:rPr lang="ru-RU" altLang="ru-RU" sz="800" baseline="30000">
                  <a:latin typeface="Journal" pitchFamily="2" charset="0"/>
                </a:rPr>
                <a:t>Утверд.</a:t>
              </a:r>
            </a:p>
          </p:txBody>
        </p:sp>
        <p:sp>
          <p:nvSpPr>
            <p:cNvPr id="152" name="Rectangle 51">
              <a:extLst>
                <a:ext uri="{FF2B5EF4-FFF2-40B4-BE49-F238E27FC236}">
                  <a16:creationId xmlns:a16="http://schemas.microsoft.com/office/drawing/2014/main" id="{C5B893EA-1CD2-4E3C-A073-F5221ACE9B5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8076" y="6677026"/>
              <a:ext cx="423863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ru-RU" altLang="ru-RU" sz="800">
                <a:latin typeface="Journal" pitchFamily="2" charset="0"/>
              </a:endParaRPr>
            </a:p>
          </p:txBody>
        </p:sp>
        <p:sp>
          <p:nvSpPr>
            <p:cNvPr id="155" name="Rectangle 52">
              <a:extLst>
                <a:ext uri="{FF2B5EF4-FFF2-40B4-BE49-F238E27FC236}">
                  <a16:creationId xmlns:a16="http://schemas.microsoft.com/office/drawing/2014/main" id="{B1867467-D07C-46E0-9ED2-07B69D7DDB8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458201" y="6430963"/>
              <a:ext cx="382588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Листов</a:t>
              </a:r>
            </a:p>
          </p:txBody>
        </p:sp>
        <p:sp>
          <p:nvSpPr>
            <p:cNvPr id="160" name="Rectangle 53">
              <a:extLst>
                <a:ext uri="{FF2B5EF4-FFF2-40B4-BE49-F238E27FC236}">
                  <a16:creationId xmlns:a16="http://schemas.microsoft.com/office/drawing/2014/main" id="{632F0987-60DD-43F4-9809-EEC86E6A19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67689" y="6070601"/>
              <a:ext cx="241300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Литера</a:t>
              </a:r>
            </a:p>
          </p:txBody>
        </p:sp>
        <p:sp>
          <p:nvSpPr>
            <p:cNvPr id="161" name="Rectangle 54">
              <a:extLst>
                <a:ext uri="{FF2B5EF4-FFF2-40B4-BE49-F238E27FC236}">
                  <a16:creationId xmlns:a16="http://schemas.microsoft.com/office/drawing/2014/main" id="{28ED8CAE-DBB2-4CCD-8AFF-69D560EB06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96126" y="6334126"/>
              <a:ext cx="10350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ru-RU" altLang="ru-RU" sz="1400" i="1">
                <a:latin typeface="Times New Roman" panose="02020603050405020304" pitchFamily="18" charset="0"/>
              </a:endParaRPr>
            </a:p>
          </p:txBody>
        </p:sp>
        <p:sp>
          <p:nvSpPr>
            <p:cNvPr id="162" name="Line 55">
              <a:extLst>
                <a:ext uri="{FF2B5EF4-FFF2-40B4-BE49-F238E27FC236}">
                  <a16:creationId xmlns:a16="http://schemas.microsoft.com/office/drawing/2014/main" id="{FCACB97D-9AA3-48EC-AD49-3E58D75ED4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6939" y="5783263"/>
              <a:ext cx="0" cy="4492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" name="Line 56">
              <a:extLst>
                <a:ext uri="{FF2B5EF4-FFF2-40B4-BE49-F238E27FC236}">
                  <a16:creationId xmlns:a16="http://schemas.microsoft.com/office/drawing/2014/main" id="{8F21B47C-7026-4058-8E70-69E9BD7C15B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05489" y="5786438"/>
              <a:ext cx="3287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6" name="Line 57">
              <a:extLst>
                <a:ext uri="{FF2B5EF4-FFF2-40B4-BE49-F238E27FC236}">
                  <a16:creationId xmlns:a16="http://schemas.microsoft.com/office/drawing/2014/main" id="{D7548EB1-DB11-46F1-BAC7-4E79BC86D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73789" y="5786438"/>
              <a:ext cx="1588" cy="9683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7" name="Line 58">
              <a:extLst>
                <a:ext uri="{FF2B5EF4-FFF2-40B4-BE49-F238E27FC236}">
                  <a16:creationId xmlns:a16="http://schemas.microsoft.com/office/drawing/2014/main" id="{98F6DB07-B6BE-4C78-8789-F77C5AE9BC3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624639" y="5789613"/>
              <a:ext cx="1588" cy="965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9" name="Line 59">
              <a:extLst>
                <a:ext uri="{FF2B5EF4-FFF2-40B4-BE49-F238E27FC236}">
                  <a16:creationId xmlns:a16="http://schemas.microsoft.com/office/drawing/2014/main" id="{0B26B5CB-A1EC-4929-9ABC-83D39A749A6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892926" y="5786438"/>
              <a:ext cx="1588" cy="965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1" name="Line 60">
              <a:extLst>
                <a:ext uri="{FF2B5EF4-FFF2-40B4-BE49-F238E27FC236}">
                  <a16:creationId xmlns:a16="http://schemas.microsoft.com/office/drawing/2014/main" id="{52A4D5AC-DD0A-4B0F-B3AC-59ADAC3D7D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73901" y="5783263"/>
              <a:ext cx="0" cy="9683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2" name="Line 61">
              <a:extLst>
                <a:ext uri="{FF2B5EF4-FFF2-40B4-BE49-F238E27FC236}">
                  <a16:creationId xmlns:a16="http://schemas.microsoft.com/office/drawing/2014/main" id="{4C159413-BF31-4F8C-9AD2-DE9702AC0DD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421689" y="6046788"/>
              <a:ext cx="3175" cy="3571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3" name="Line 62">
              <a:extLst>
                <a:ext uri="{FF2B5EF4-FFF2-40B4-BE49-F238E27FC236}">
                  <a16:creationId xmlns:a16="http://schemas.microsoft.com/office/drawing/2014/main" id="{D9F30E77-31CD-4752-A818-8DBF1D80B54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5014" y="6583363"/>
              <a:ext cx="1255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6" name="Line 63">
              <a:extLst>
                <a:ext uri="{FF2B5EF4-FFF2-40B4-BE49-F238E27FC236}">
                  <a16:creationId xmlns:a16="http://schemas.microsoft.com/office/drawing/2014/main" id="{03ADCF51-0318-405F-B7BD-698241A7883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5014" y="6672263"/>
              <a:ext cx="1255713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7" name="Rectangle 64">
              <a:extLst>
                <a:ext uri="{FF2B5EF4-FFF2-40B4-BE49-F238E27FC236}">
                  <a16:creationId xmlns:a16="http://schemas.microsoft.com/office/drawing/2014/main" id="{6D930C74-93C5-4871-8AAA-60D4465103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18189" y="6169026"/>
              <a:ext cx="144463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Изм</a:t>
              </a:r>
            </a:p>
          </p:txBody>
        </p:sp>
        <p:sp>
          <p:nvSpPr>
            <p:cNvPr id="178" name="Rectangle 65">
              <a:extLst>
                <a:ext uri="{FF2B5EF4-FFF2-40B4-BE49-F238E27FC236}">
                  <a16:creationId xmlns:a16="http://schemas.microsoft.com/office/drawing/2014/main" id="{C1F1B3B7-8B0D-4E8D-A534-A26840210F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84876" y="6169026"/>
              <a:ext cx="180975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Лист.</a:t>
              </a:r>
            </a:p>
          </p:txBody>
        </p:sp>
        <p:sp>
          <p:nvSpPr>
            <p:cNvPr id="179" name="Rectangle 66">
              <a:extLst>
                <a:ext uri="{FF2B5EF4-FFF2-40B4-BE49-F238E27FC236}">
                  <a16:creationId xmlns:a16="http://schemas.microsoft.com/office/drawing/2014/main" id="{6D185811-F482-4B8A-A23B-FAB97EA20E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30926" y="6162676"/>
              <a:ext cx="423863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№ докум.</a:t>
              </a:r>
            </a:p>
          </p:txBody>
        </p:sp>
        <p:sp>
          <p:nvSpPr>
            <p:cNvPr id="180" name="Rectangle 67">
              <a:extLst>
                <a:ext uri="{FF2B5EF4-FFF2-40B4-BE49-F238E27FC236}">
                  <a16:creationId xmlns:a16="http://schemas.microsoft.com/office/drawing/2014/main" id="{88EEDCE4-C6D6-483B-BA70-FA625E3E32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5901" y="6165851"/>
              <a:ext cx="382588" cy="69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Подпись</a:t>
              </a:r>
            </a:p>
          </p:txBody>
        </p:sp>
        <p:sp>
          <p:nvSpPr>
            <p:cNvPr id="181" name="Rectangle 68">
              <a:extLst>
                <a:ext uri="{FF2B5EF4-FFF2-40B4-BE49-F238E27FC236}">
                  <a16:creationId xmlns:a16="http://schemas.microsoft.com/office/drawing/2014/main" id="{52C42F01-F503-4BC9-99DB-621A4CA8D7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97689" y="6164263"/>
              <a:ext cx="215900" cy="80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800" baseline="30000">
                  <a:latin typeface="Journal" pitchFamily="2" charset="0"/>
                </a:rPr>
                <a:t>Дата</a:t>
              </a:r>
            </a:p>
          </p:txBody>
        </p:sp>
        <p:sp>
          <p:nvSpPr>
            <p:cNvPr id="182" name="Rectangle 69">
              <a:extLst>
                <a:ext uri="{FF2B5EF4-FFF2-40B4-BE49-F238E27FC236}">
                  <a16:creationId xmlns:a16="http://schemas.microsoft.com/office/drawing/2014/main" id="{57ECA9E5-554A-41B7-A83F-17024E1C328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715376" y="6073776"/>
              <a:ext cx="317500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Масштаб.</a:t>
              </a:r>
            </a:p>
          </p:txBody>
        </p:sp>
        <p:sp>
          <p:nvSpPr>
            <p:cNvPr id="183" name="Rectangle 70">
              <a:extLst>
                <a:ext uri="{FF2B5EF4-FFF2-40B4-BE49-F238E27FC236}">
                  <a16:creationId xmlns:a16="http://schemas.microsoft.com/office/drawing/2014/main" id="{F0D068B2-6006-4F78-A8AD-7BF5F04A59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435976" y="6411913"/>
              <a:ext cx="242888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ru-RU" altLang="ru-RU" sz="900">
                <a:latin typeface="Times New Roman" panose="02020603050405020304" pitchFamily="18" charset="0"/>
              </a:endParaRPr>
            </a:p>
          </p:txBody>
        </p:sp>
        <p:sp>
          <p:nvSpPr>
            <p:cNvPr id="184" name="Line 71">
              <a:extLst>
                <a:ext uri="{FF2B5EF4-FFF2-40B4-BE49-F238E27FC236}">
                  <a16:creationId xmlns:a16="http://schemas.microsoft.com/office/drawing/2014/main" id="{B6F046DE-A5D2-4B30-90B8-5BD4623085A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1839" y="6053138"/>
              <a:ext cx="3287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" name="Line 72">
              <a:extLst>
                <a:ext uri="{FF2B5EF4-FFF2-40B4-BE49-F238E27FC236}">
                  <a16:creationId xmlns:a16="http://schemas.microsoft.com/office/drawing/2014/main" id="{BD5D99BD-61A5-4B25-B0F0-F93CB0A78A3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5014" y="6232526"/>
              <a:ext cx="12541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6" name="Line 73">
              <a:extLst>
                <a:ext uri="{FF2B5EF4-FFF2-40B4-BE49-F238E27FC236}">
                  <a16:creationId xmlns:a16="http://schemas.microsoft.com/office/drawing/2014/main" id="{2E0F40C3-E0F7-463A-B718-62240C30559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5014" y="6142038"/>
              <a:ext cx="1255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7" name="Line 74">
              <a:extLst>
                <a:ext uri="{FF2B5EF4-FFF2-40B4-BE49-F238E27FC236}">
                  <a16:creationId xmlns:a16="http://schemas.microsoft.com/office/drawing/2014/main" id="{62991C90-B8F0-4B63-848A-16FEE781856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5014" y="6492876"/>
              <a:ext cx="1255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8" name="Rectangle 75">
              <a:extLst>
                <a:ext uri="{FF2B5EF4-FFF2-40B4-BE49-F238E27FC236}">
                  <a16:creationId xmlns:a16="http://schemas.microsoft.com/office/drawing/2014/main" id="{827FFFAC-7CCB-4A43-93AE-14137EBE070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24539" y="6516688"/>
              <a:ext cx="350838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800" baseline="30000">
                  <a:latin typeface="Journal" pitchFamily="2" charset="0"/>
                </a:rPr>
                <a:t>Принял</a:t>
              </a:r>
            </a:p>
          </p:txBody>
        </p:sp>
        <p:sp>
          <p:nvSpPr>
            <p:cNvPr id="189" name="Rectangle 76">
              <a:extLst>
                <a:ext uri="{FF2B5EF4-FFF2-40B4-BE49-F238E27FC236}">
                  <a16:creationId xmlns:a16="http://schemas.microsoft.com/office/drawing/2014/main" id="{ADB7D634-3038-426A-8A3C-3F7C5FAEF2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8076" y="6500813"/>
              <a:ext cx="423863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800" b="1">
                  <a:latin typeface="Journal" pitchFamily="2" charset="0"/>
                </a:rPr>
                <a:t> </a:t>
              </a:r>
            </a:p>
          </p:txBody>
        </p:sp>
        <p:sp>
          <p:nvSpPr>
            <p:cNvPr id="190" name="Rectangle 77">
              <a:extLst>
                <a:ext uri="{FF2B5EF4-FFF2-40B4-BE49-F238E27FC236}">
                  <a16:creationId xmlns:a16="http://schemas.microsoft.com/office/drawing/2014/main" id="{81F5218D-91EB-46C6-BF6B-06FE31D0B92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97551" y="6553201"/>
              <a:ext cx="350838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900">
                  <a:latin typeface="Journal" pitchFamily="2" charset="0"/>
                </a:rPr>
                <a:t> </a:t>
              </a:r>
              <a:r>
                <a:rPr lang="ru-RU" altLang="ru-RU" sz="800" baseline="30000">
                  <a:latin typeface="Journal" pitchFamily="2" charset="0"/>
                </a:rPr>
                <a:t>Н. контр.</a:t>
              </a:r>
            </a:p>
          </p:txBody>
        </p:sp>
        <p:sp>
          <p:nvSpPr>
            <p:cNvPr id="191" name="Rectangle 78">
              <a:extLst>
                <a:ext uri="{FF2B5EF4-FFF2-40B4-BE49-F238E27FC236}">
                  <a16:creationId xmlns:a16="http://schemas.microsoft.com/office/drawing/2014/main" id="{662AF773-D83A-494E-92EB-AA78FD8764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8076" y="6588126"/>
              <a:ext cx="423863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ru-RU" altLang="ru-RU" sz="1000">
                <a:latin typeface="Journal" pitchFamily="2" charset="0"/>
              </a:endParaRPr>
            </a:p>
          </p:txBody>
        </p:sp>
        <p:sp>
          <p:nvSpPr>
            <p:cNvPr id="192" name="Line 79">
              <a:extLst>
                <a:ext uri="{FF2B5EF4-FFF2-40B4-BE49-F238E27FC236}">
                  <a16:creationId xmlns:a16="http://schemas.microsoft.com/office/drawing/2014/main" id="{68A499D1-228A-4037-A728-7EB31B3BA3B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153401" y="6049963"/>
              <a:ext cx="3175" cy="7016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3" name="Line 80">
              <a:extLst>
                <a:ext uri="{FF2B5EF4-FFF2-40B4-BE49-F238E27FC236}">
                  <a16:creationId xmlns:a16="http://schemas.microsoft.com/office/drawing/2014/main" id="{E777E50F-CA04-4AA9-B874-37C23951F70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154989" y="6405563"/>
              <a:ext cx="949325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" name="Line 81">
              <a:extLst>
                <a:ext uri="{FF2B5EF4-FFF2-40B4-BE49-F238E27FC236}">
                  <a16:creationId xmlns:a16="http://schemas.microsoft.com/office/drawing/2014/main" id="{F84D912F-DF40-4731-AFE6-D916B415C69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7069139" y="6492876"/>
              <a:ext cx="2030413" cy="3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" name="Line 82">
              <a:extLst>
                <a:ext uri="{FF2B5EF4-FFF2-40B4-BE49-F238E27FC236}">
                  <a16:creationId xmlns:a16="http://schemas.microsoft.com/office/drawing/2014/main" id="{8742270F-E752-46CC-9A3A-A9964C22078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528051" y="6410326"/>
              <a:ext cx="1588" cy="825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" name="Rectangle 83">
              <a:extLst>
                <a:ext uri="{FF2B5EF4-FFF2-40B4-BE49-F238E27FC236}">
                  <a16:creationId xmlns:a16="http://schemas.microsoft.com/office/drawing/2014/main" id="{DAC4E4CC-73A9-4CDF-B54B-E8450F69AF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709026" y="6410326"/>
              <a:ext cx="384175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ru-RU" altLang="ru-RU" sz="1000">
                <a:latin typeface="Journal" pitchFamily="2" charset="0"/>
              </a:endParaRPr>
            </a:p>
          </p:txBody>
        </p:sp>
        <p:sp>
          <p:nvSpPr>
            <p:cNvPr id="197" name="Line 84">
              <a:extLst>
                <a:ext uri="{FF2B5EF4-FFF2-40B4-BE49-F238E27FC236}">
                  <a16:creationId xmlns:a16="http://schemas.microsoft.com/office/drawing/2014/main" id="{1474B53A-380C-4F1F-B728-475A5386C7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2301" y="6134101"/>
              <a:ext cx="0" cy="2698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8" name="Line 85">
              <a:extLst>
                <a:ext uri="{FF2B5EF4-FFF2-40B4-BE49-F238E27FC236}">
                  <a16:creationId xmlns:a16="http://schemas.microsoft.com/office/drawing/2014/main" id="{95756C54-AC19-4EB7-8DD7-48640C80A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32789" y="6137276"/>
              <a:ext cx="0" cy="2698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9" name="Rectangle 86">
              <a:extLst>
                <a:ext uri="{FF2B5EF4-FFF2-40B4-BE49-F238E27FC236}">
                  <a16:creationId xmlns:a16="http://schemas.microsoft.com/office/drawing/2014/main" id="{7FBE11F6-8F57-4B9D-A4FC-349EC5777E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67689" y="6645276"/>
              <a:ext cx="922338" cy="112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900" b="1" i="1" baseline="30000">
                  <a:latin typeface="Journal" pitchFamily="2" charset="0"/>
                </a:rPr>
                <a:t>ООО “СФАТ-Рязань</a:t>
              </a:r>
              <a:r>
                <a:rPr lang="ru-RU" altLang="ru-RU" sz="900" baseline="30000">
                  <a:latin typeface="Journal" pitchFamily="2" charset="0"/>
                </a:rPr>
                <a:t>”</a:t>
              </a:r>
            </a:p>
          </p:txBody>
        </p:sp>
        <p:sp>
          <p:nvSpPr>
            <p:cNvPr id="200" name="Line 87">
              <a:extLst>
                <a:ext uri="{FF2B5EF4-FFF2-40B4-BE49-F238E27FC236}">
                  <a16:creationId xmlns:a16="http://schemas.microsoft.com/office/drawing/2014/main" id="{631D0A31-F2DC-4F88-83D8-5B179D5373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0251" y="5783263"/>
              <a:ext cx="0" cy="965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1" name="Rectangle 88">
              <a:extLst>
                <a:ext uri="{FF2B5EF4-FFF2-40B4-BE49-F238E27FC236}">
                  <a16:creationId xmlns:a16="http://schemas.microsoft.com/office/drawing/2014/main" id="{7432D867-1DD7-4FB5-A951-CDD695DA03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51564" y="6199188"/>
              <a:ext cx="504825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900">
                  <a:latin typeface="Journal" pitchFamily="2" charset="0"/>
                </a:rPr>
                <a:t> </a:t>
              </a:r>
              <a:endParaRPr lang="ru-RU" altLang="ru-RU" sz="800" baseline="30000">
                <a:latin typeface="Journal" pitchFamily="2" charset="0"/>
              </a:endParaRPr>
            </a:p>
          </p:txBody>
        </p:sp>
        <p:sp>
          <p:nvSpPr>
            <p:cNvPr id="202" name="Rectangle 89">
              <a:extLst>
                <a:ext uri="{FF2B5EF4-FFF2-40B4-BE49-F238E27FC236}">
                  <a16:creationId xmlns:a16="http://schemas.microsoft.com/office/drawing/2014/main" id="{13874F7A-103F-484E-A7BF-4E1FDF7963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47039" y="6434138"/>
              <a:ext cx="382588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Лист</a:t>
              </a:r>
            </a:p>
          </p:txBody>
        </p:sp>
        <p:sp>
          <p:nvSpPr>
            <p:cNvPr id="203" name="Line 90">
              <a:extLst>
                <a:ext uri="{FF2B5EF4-FFF2-40B4-BE49-F238E27FC236}">
                  <a16:creationId xmlns:a16="http://schemas.microsoft.com/office/drawing/2014/main" id="{1EE2E1BE-D739-4A36-83C6-70C936B65E3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1839" y="5961063"/>
              <a:ext cx="1255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" name="Rectangle 92">
              <a:extLst>
                <a:ext uri="{FF2B5EF4-FFF2-40B4-BE49-F238E27FC236}">
                  <a16:creationId xmlns:a16="http://schemas.microsoft.com/office/drawing/2014/main" id="{2FF4516E-525D-45D2-87DD-9AF65525CD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92789" y="6372226"/>
              <a:ext cx="350838" cy="7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ru-RU" altLang="ru-RU" sz="900">
                  <a:latin typeface="Journal" pitchFamily="2" charset="0"/>
                </a:rPr>
                <a:t> </a:t>
              </a:r>
              <a:r>
                <a:rPr lang="ru-RU" altLang="ru-RU" sz="800" baseline="30000">
                  <a:latin typeface="Journal" pitchFamily="2" charset="0"/>
                </a:rPr>
                <a:t>Т. контр.</a:t>
              </a:r>
            </a:p>
          </p:txBody>
        </p:sp>
        <p:sp>
          <p:nvSpPr>
            <p:cNvPr id="205" name="Line 93">
              <a:extLst>
                <a:ext uri="{FF2B5EF4-FFF2-40B4-BE49-F238E27FC236}">
                  <a16:creationId xmlns:a16="http://schemas.microsoft.com/office/drawing/2014/main" id="{5A34A8E6-29E0-4EF0-8345-67297CF53FB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811839" y="5876926"/>
              <a:ext cx="12557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" name="Line 94">
              <a:extLst>
                <a:ext uri="{FF2B5EF4-FFF2-40B4-BE49-F238E27FC236}">
                  <a16:creationId xmlns:a16="http://schemas.microsoft.com/office/drawing/2014/main" id="{08F113D3-3E03-47FA-8574-33BCD4FB65C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154989" y="6140451"/>
              <a:ext cx="949325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" name="Line 95">
              <a:extLst>
                <a:ext uri="{FF2B5EF4-FFF2-40B4-BE49-F238E27FC236}">
                  <a16:creationId xmlns:a16="http://schemas.microsoft.com/office/drawing/2014/main" id="{FFF032A2-BE06-4E71-83E9-F0340289914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712201" y="6049963"/>
              <a:ext cx="3175" cy="3571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" name="Rectangle 96">
              <a:extLst>
                <a:ext uri="{FF2B5EF4-FFF2-40B4-BE49-F238E27FC236}">
                  <a16:creationId xmlns:a16="http://schemas.microsoft.com/office/drawing/2014/main" id="{75C21A88-2F48-4271-88F8-7E3AF48B3A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97876" y="6076951"/>
              <a:ext cx="317500" cy="77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700" tIns="12700" rIns="12700" bIns="127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800" baseline="30000">
                  <a:latin typeface="Journal" pitchFamily="2" charset="0"/>
                </a:rPr>
                <a:t>Масса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33420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294</Words>
  <Application>Microsoft Office PowerPoint</Application>
  <PresentationFormat>Широкоэкранный</PresentationFormat>
  <Paragraphs>161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Journal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Марков Андрей Николаевич</dc:creator>
  <cp:lastModifiedBy>Савченко Ольга Александровна</cp:lastModifiedBy>
  <cp:revision>71</cp:revision>
  <cp:lastPrinted>2025-01-13T10:38:09Z</cp:lastPrinted>
  <dcterms:created xsi:type="dcterms:W3CDTF">2024-11-15T11:40:34Z</dcterms:created>
  <dcterms:modified xsi:type="dcterms:W3CDTF">2025-02-06T13:32:46Z</dcterms:modified>
</cp:coreProperties>
</file>